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3"/>
  </p:sldMasterIdLst>
  <p:notesMasterIdLst>
    <p:notesMasterId r:id="rId32"/>
  </p:notesMasterIdLst>
  <p:sldIdLst>
    <p:sldId id="256" r:id="rId4"/>
    <p:sldId id="258" r:id="rId5"/>
    <p:sldId id="259" r:id="rId6"/>
    <p:sldId id="261" r:id="rId7"/>
    <p:sldId id="300" r:id="rId8"/>
    <p:sldId id="262" r:id="rId9"/>
    <p:sldId id="274" r:id="rId10"/>
    <p:sldId id="282" r:id="rId11"/>
    <p:sldId id="283" r:id="rId12"/>
    <p:sldId id="296" r:id="rId13"/>
    <p:sldId id="301" r:id="rId14"/>
    <p:sldId id="275" r:id="rId15"/>
    <p:sldId id="299" r:id="rId16"/>
    <p:sldId id="276" r:id="rId17"/>
    <p:sldId id="277" r:id="rId18"/>
    <p:sldId id="278" r:id="rId19"/>
    <p:sldId id="281" r:id="rId20"/>
    <p:sldId id="267" r:id="rId21"/>
    <p:sldId id="297" r:id="rId22"/>
    <p:sldId id="298" r:id="rId23"/>
    <p:sldId id="286" r:id="rId24"/>
    <p:sldId id="288" r:id="rId25"/>
    <p:sldId id="290" r:id="rId26"/>
    <p:sldId id="302" r:id="rId27"/>
    <p:sldId id="293" r:id="rId28"/>
    <p:sldId id="294" r:id="rId29"/>
    <p:sldId id="295" r:id="rId30"/>
    <p:sldId id="305" r:id="rId31"/>
  </p:sldIdLst>
  <p:sldSz cx="10969625" cy="6170613"/>
  <p:notesSz cx="6858000" cy="9144000"/>
  <p:custDataLst>
    <p:tags r:id="rId33"/>
  </p:custDataLst>
  <p:defaultTextStyle>
    <a:defPPr>
      <a:defRPr lang="de-DE"/>
    </a:defPPr>
    <a:lvl1pPr algn="l" rtl="0" fontAlgn="base">
      <a:spcBef>
        <a:spcPct val="0"/>
      </a:spcBef>
      <a:spcAft>
        <a:spcPct val="0"/>
      </a:spcAft>
      <a:defRPr kern="1200">
        <a:solidFill>
          <a:schemeClr val="tx1"/>
        </a:solidFill>
        <a:latin typeface="Bosch Office Sans" pitchFamily="34" charset="0"/>
        <a:ea typeface="+mn-ea"/>
        <a:cs typeface="+mn-cs"/>
      </a:defRPr>
    </a:lvl1pPr>
    <a:lvl2pPr marL="411137" algn="l" rtl="0" fontAlgn="base">
      <a:spcBef>
        <a:spcPct val="0"/>
      </a:spcBef>
      <a:spcAft>
        <a:spcPct val="0"/>
      </a:spcAft>
      <a:defRPr kern="1200">
        <a:solidFill>
          <a:schemeClr val="tx1"/>
        </a:solidFill>
        <a:latin typeface="Bosch Office Sans" pitchFamily="34" charset="0"/>
        <a:ea typeface="+mn-ea"/>
        <a:cs typeface="+mn-cs"/>
      </a:defRPr>
    </a:lvl2pPr>
    <a:lvl3pPr marL="822275" algn="l" rtl="0" fontAlgn="base">
      <a:spcBef>
        <a:spcPct val="0"/>
      </a:spcBef>
      <a:spcAft>
        <a:spcPct val="0"/>
      </a:spcAft>
      <a:defRPr kern="1200">
        <a:solidFill>
          <a:schemeClr val="tx1"/>
        </a:solidFill>
        <a:latin typeface="Bosch Office Sans" pitchFamily="34" charset="0"/>
        <a:ea typeface="+mn-ea"/>
        <a:cs typeface="+mn-cs"/>
      </a:defRPr>
    </a:lvl3pPr>
    <a:lvl4pPr marL="1233411" algn="l" rtl="0" fontAlgn="base">
      <a:spcBef>
        <a:spcPct val="0"/>
      </a:spcBef>
      <a:spcAft>
        <a:spcPct val="0"/>
      </a:spcAft>
      <a:defRPr kern="1200">
        <a:solidFill>
          <a:schemeClr val="tx1"/>
        </a:solidFill>
        <a:latin typeface="Bosch Office Sans" pitchFamily="34" charset="0"/>
        <a:ea typeface="+mn-ea"/>
        <a:cs typeface="+mn-cs"/>
      </a:defRPr>
    </a:lvl4pPr>
    <a:lvl5pPr marL="1644549" algn="l" rtl="0" fontAlgn="base">
      <a:spcBef>
        <a:spcPct val="0"/>
      </a:spcBef>
      <a:spcAft>
        <a:spcPct val="0"/>
      </a:spcAft>
      <a:defRPr kern="1200">
        <a:solidFill>
          <a:schemeClr val="tx1"/>
        </a:solidFill>
        <a:latin typeface="Bosch Office Sans" pitchFamily="34" charset="0"/>
        <a:ea typeface="+mn-ea"/>
        <a:cs typeface="+mn-cs"/>
      </a:defRPr>
    </a:lvl5pPr>
    <a:lvl6pPr marL="2055686" algn="l" defTabSz="822275" rtl="0" eaLnBrk="1" latinLnBrk="0" hangingPunct="1">
      <a:defRPr kern="1200">
        <a:solidFill>
          <a:schemeClr val="tx1"/>
        </a:solidFill>
        <a:latin typeface="Bosch Office Sans" pitchFamily="34" charset="0"/>
        <a:ea typeface="+mn-ea"/>
        <a:cs typeface="+mn-cs"/>
      </a:defRPr>
    </a:lvl6pPr>
    <a:lvl7pPr marL="2466823" algn="l" defTabSz="822275" rtl="0" eaLnBrk="1" latinLnBrk="0" hangingPunct="1">
      <a:defRPr kern="1200">
        <a:solidFill>
          <a:schemeClr val="tx1"/>
        </a:solidFill>
        <a:latin typeface="Bosch Office Sans" pitchFamily="34" charset="0"/>
        <a:ea typeface="+mn-ea"/>
        <a:cs typeface="+mn-cs"/>
      </a:defRPr>
    </a:lvl7pPr>
    <a:lvl8pPr marL="2877960" algn="l" defTabSz="822275" rtl="0" eaLnBrk="1" latinLnBrk="0" hangingPunct="1">
      <a:defRPr kern="1200">
        <a:solidFill>
          <a:schemeClr val="tx1"/>
        </a:solidFill>
        <a:latin typeface="Bosch Office Sans" pitchFamily="34" charset="0"/>
        <a:ea typeface="+mn-ea"/>
        <a:cs typeface="+mn-cs"/>
      </a:defRPr>
    </a:lvl8pPr>
    <a:lvl9pPr marL="3289097" algn="l" defTabSz="822275" rtl="0" eaLnBrk="1" latinLnBrk="0" hangingPunct="1">
      <a:defRPr kern="1200">
        <a:solidFill>
          <a:schemeClr val="tx1"/>
        </a:solidFill>
        <a:latin typeface="Bosch Office Sans"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25" autoAdjust="0"/>
    <p:restoredTop sz="95226" autoAdjust="0"/>
  </p:normalViewPr>
  <p:slideViewPr>
    <p:cSldViewPr snapToGrid="0">
      <p:cViewPr varScale="1">
        <p:scale>
          <a:sx n="95" d="100"/>
          <a:sy n="95" d="100"/>
        </p:scale>
        <p:origin x="48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1ECC99-077B-4A46-B684-6222BEF17F3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de-DE"/>
        </a:p>
      </dgm:t>
    </dgm:pt>
    <dgm:pt modelId="{780D728F-EDA2-4CEF-AEDD-30582F36C6F4}">
      <dgm:prSet phldrT="[Text]"/>
      <dgm:spPr/>
      <dgm:t>
        <a:bodyPr/>
        <a:lstStyle/>
        <a:p>
          <a:r>
            <a:rPr lang="en-US"/>
            <a:t>Project Motivation and Objective</a:t>
          </a:r>
          <a:endParaRPr lang="de-DE" dirty="0"/>
        </a:p>
      </dgm:t>
    </dgm:pt>
    <dgm:pt modelId="{757428A3-9893-469F-A8E5-02EA5341B60A}" type="parTrans" cxnId="{E472945C-5852-4684-86B8-9206AA447008}">
      <dgm:prSet/>
      <dgm:spPr/>
      <dgm:t>
        <a:bodyPr/>
        <a:lstStyle/>
        <a:p>
          <a:endParaRPr lang="de-DE"/>
        </a:p>
      </dgm:t>
    </dgm:pt>
    <dgm:pt modelId="{27B39D45-94E5-4905-BB88-42447C1103F3}" type="sibTrans" cxnId="{E472945C-5852-4684-86B8-9206AA447008}">
      <dgm:prSet/>
      <dgm:spPr/>
      <dgm:t>
        <a:bodyPr/>
        <a:lstStyle/>
        <a:p>
          <a:endParaRPr lang="de-DE"/>
        </a:p>
      </dgm:t>
    </dgm:pt>
    <dgm:pt modelId="{E880C525-F71D-445B-B032-D47CD3C0716D}">
      <dgm:prSet phldrT="[Text]"/>
      <dgm:spPr/>
      <dgm:t>
        <a:bodyPr/>
        <a:lstStyle/>
        <a:p>
          <a:r>
            <a:rPr lang="en-US"/>
            <a:t>Introduction</a:t>
          </a:r>
          <a:endParaRPr lang="de-DE" dirty="0"/>
        </a:p>
      </dgm:t>
    </dgm:pt>
    <dgm:pt modelId="{21ED1F8E-4D13-4359-8E00-BCA2DE0F2421}" type="parTrans" cxnId="{725AF9E8-86C1-497B-9085-48520DF18C94}">
      <dgm:prSet/>
      <dgm:spPr/>
      <dgm:t>
        <a:bodyPr/>
        <a:lstStyle/>
        <a:p>
          <a:endParaRPr lang="de-DE"/>
        </a:p>
      </dgm:t>
    </dgm:pt>
    <dgm:pt modelId="{ABD3DAD8-547E-4343-B305-F7DC0D22C558}" type="sibTrans" cxnId="{725AF9E8-86C1-497B-9085-48520DF18C94}">
      <dgm:prSet/>
      <dgm:spPr/>
      <dgm:t>
        <a:bodyPr/>
        <a:lstStyle/>
        <a:p>
          <a:endParaRPr lang="de-DE"/>
        </a:p>
      </dgm:t>
    </dgm:pt>
    <dgm:pt modelId="{1115C0D5-9F4D-490B-A0BD-2C3FFA67DE63}">
      <dgm:prSet phldrT="[Text]"/>
      <dgm:spPr/>
      <dgm:t>
        <a:bodyPr/>
        <a:lstStyle/>
        <a:p>
          <a:r>
            <a:rPr lang="en-US"/>
            <a:t>Proposals</a:t>
          </a:r>
          <a:endParaRPr lang="en-US" dirty="0"/>
        </a:p>
      </dgm:t>
    </dgm:pt>
    <dgm:pt modelId="{0C3942BB-3954-4CBB-9805-9236738E6944}" type="parTrans" cxnId="{5A4EFEE2-75B4-4502-B736-070AF9A72D29}">
      <dgm:prSet/>
      <dgm:spPr/>
      <dgm:t>
        <a:bodyPr/>
        <a:lstStyle/>
        <a:p>
          <a:endParaRPr lang="de-DE"/>
        </a:p>
      </dgm:t>
    </dgm:pt>
    <dgm:pt modelId="{73B42768-FF2F-435F-9C95-E216B1DA7980}" type="sibTrans" cxnId="{5A4EFEE2-75B4-4502-B736-070AF9A72D29}">
      <dgm:prSet/>
      <dgm:spPr/>
      <dgm:t>
        <a:bodyPr/>
        <a:lstStyle/>
        <a:p>
          <a:endParaRPr lang="de-DE"/>
        </a:p>
      </dgm:t>
    </dgm:pt>
    <dgm:pt modelId="{A57D8290-4F60-47FA-A258-C6A6838815A1}">
      <dgm:prSet phldrT="[Text]"/>
      <dgm:spPr/>
      <dgm:t>
        <a:bodyPr/>
        <a:lstStyle/>
        <a:p>
          <a:r>
            <a:rPr lang="en-US" dirty="0"/>
            <a:t>Implementation and Results</a:t>
          </a:r>
        </a:p>
      </dgm:t>
    </dgm:pt>
    <dgm:pt modelId="{B61923EB-5668-4DF5-AC78-35232E9CB095}" type="parTrans" cxnId="{BD0AE1FF-EC5D-4E45-9C1D-8BA8B5F39EA7}">
      <dgm:prSet/>
      <dgm:spPr/>
      <dgm:t>
        <a:bodyPr/>
        <a:lstStyle/>
        <a:p>
          <a:endParaRPr lang="de-DE"/>
        </a:p>
      </dgm:t>
    </dgm:pt>
    <dgm:pt modelId="{07F11E1C-9782-41A1-B691-D883E8913DC0}" type="sibTrans" cxnId="{BD0AE1FF-EC5D-4E45-9C1D-8BA8B5F39EA7}">
      <dgm:prSet/>
      <dgm:spPr/>
      <dgm:t>
        <a:bodyPr/>
        <a:lstStyle/>
        <a:p>
          <a:endParaRPr lang="de-DE"/>
        </a:p>
      </dgm:t>
    </dgm:pt>
    <dgm:pt modelId="{D085FD31-268E-41B2-9A58-33702784C450}">
      <dgm:prSet phldrT="[Text]"/>
      <dgm:spPr/>
      <dgm:t>
        <a:bodyPr/>
        <a:lstStyle/>
        <a:p>
          <a:r>
            <a:rPr lang="en-US" dirty="0"/>
            <a:t>Conclusion</a:t>
          </a:r>
        </a:p>
      </dgm:t>
    </dgm:pt>
    <dgm:pt modelId="{3FD8CBCE-99C2-477A-8886-E45F25D073A4}" type="parTrans" cxnId="{73B9DA67-538A-4F8F-92FF-7625786D278E}">
      <dgm:prSet/>
      <dgm:spPr/>
      <dgm:t>
        <a:bodyPr/>
        <a:lstStyle/>
        <a:p>
          <a:endParaRPr lang="de-DE"/>
        </a:p>
      </dgm:t>
    </dgm:pt>
    <dgm:pt modelId="{75A48C73-8A74-4B2D-9283-9D6B0355B7ED}" type="sibTrans" cxnId="{73B9DA67-538A-4F8F-92FF-7625786D278E}">
      <dgm:prSet/>
      <dgm:spPr/>
      <dgm:t>
        <a:bodyPr/>
        <a:lstStyle/>
        <a:p>
          <a:endParaRPr lang="de-DE"/>
        </a:p>
      </dgm:t>
    </dgm:pt>
    <dgm:pt modelId="{4C3A72DE-3582-46F8-B8A3-870F4A2DF399}" type="pres">
      <dgm:prSet presAssocID="{4E1ECC99-077B-4A46-B684-6222BEF17F38}" presName="linear" presStyleCnt="0">
        <dgm:presLayoutVars>
          <dgm:dir/>
          <dgm:animLvl val="lvl"/>
          <dgm:resizeHandles val="exact"/>
        </dgm:presLayoutVars>
      </dgm:prSet>
      <dgm:spPr/>
    </dgm:pt>
    <dgm:pt modelId="{C758B202-55FF-4DA7-9CC2-DC2FD0686147}" type="pres">
      <dgm:prSet presAssocID="{780D728F-EDA2-4CEF-AEDD-30582F36C6F4}" presName="parentLin" presStyleCnt="0"/>
      <dgm:spPr/>
    </dgm:pt>
    <dgm:pt modelId="{CE7684EF-3958-42D3-AA7C-0368654578C7}" type="pres">
      <dgm:prSet presAssocID="{780D728F-EDA2-4CEF-AEDD-30582F36C6F4}" presName="parentLeftMargin" presStyleLbl="node1" presStyleIdx="0" presStyleCnt="5"/>
      <dgm:spPr/>
    </dgm:pt>
    <dgm:pt modelId="{AF266AF8-DFA2-4619-BF96-F7B5765D1FCC}" type="pres">
      <dgm:prSet presAssocID="{780D728F-EDA2-4CEF-AEDD-30582F36C6F4}" presName="parentText" presStyleLbl="node1" presStyleIdx="0" presStyleCnt="5">
        <dgm:presLayoutVars>
          <dgm:chMax val="0"/>
          <dgm:bulletEnabled val="1"/>
        </dgm:presLayoutVars>
      </dgm:prSet>
      <dgm:spPr/>
    </dgm:pt>
    <dgm:pt modelId="{C8CF8857-F017-4ACF-8703-EC1DB2C84AEF}" type="pres">
      <dgm:prSet presAssocID="{780D728F-EDA2-4CEF-AEDD-30582F36C6F4}" presName="negativeSpace" presStyleCnt="0"/>
      <dgm:spPr/>
    </dgm:pt>
    <dgm:pt modelId="{3F89AACD-B3BD-436D-A67C-181AD9526363}" type="pres">
      <dgm:prSet presAssocID="{780D728F-EDA2-4CEF-AEDD-30582F36C6F4}" presName="childText" presStyleLbl="conFgAcc1" presStyleIdx="0" presStyleCnt="5">
        <dgm:presLayoutVars>
          <dgm:bulletEnabled val="1"/>
        </dgm:presLayoutVars>
      </dgm:prSet>
      <dgm:spPr/>
    </dgm:pt>
    <dgm:pt modelId="{18351495-53DB-429E-A7F7-F1317AFCC36C}" type="pres">
      <dgm:prSet presAssocID="{27B39D45-94E5-4905-BB88-42447C1103F3}" presName="spaceBetweenRectangles" presStyleCnt="0"/>
      <dgm:spPr/>
    </dgm:pt>
    <dgm:pt modelId="{BBFEEC07-29EA-442C-A717-4A064BFB1A39}" type="pres">
      <dgm:prSet presAssocID="{E880C525-F71D-445B-B032-D47CD3C0716D}" presName="parentLin" presStyleCnt="0"/>
      <dgm:spPr/>
    </dgm:pt>
    <dgm:pt modelId="{0A693385-65CB-4967-A8D6-D41DE5AAC6ED}" type="pres">
      <dgm:prSet presAssocID="{E880C525-F71D-445B-B032-D47CD3C0716D}" presName="parentLeftMargin" presStyleLbl="node1" presStyleIdx="0" presStyleCnt="5"/>
      <dgm:spPr/>
    </dgm:pt>
    <dgm:pt modelId="{108AB030-ACD5-4555-8D14-4B053E675F4F}" type="pres">
      <dgm:prSet presAssocID="{E880C525-F71D-445B-B032-D47CD3C0716D}" presName="parentText" presStyleLbl="node1" presStyleIdx="1" presStyleCnt="5">
        <dgm:presLayoutVars>
          <dgm:chMax val="0"/>
          <dgm:bulletEnabled val="1"/>
        </dgm:presLayoutVars>
      </dgm:prSet>
      <dgm:spPr/>
    </dgm:pt>
    <dgm:pt modelId="{27A258B2-1D9B-41A1-BA6F-4B446FFC8258}" type="pres">
      <dgm:prSet presAssocID="{E880C525-F71D-445B-B032-D47CD3C0716D}" presName="negativeSpace" presStyleCnt="0"/>
      <dgm:spPr/>
    </dgm:pt>
    <dgm:pt modelId="{8502D05F-EB15-4049-97B3-30E6428BE591}" type="pres">
      <dgm:prSet presAssocID="{E880C525-F71D-445B-B032-D47CD3C0716D}" presName="childText" presStyleLbl="conFgAcc1" presStyleIdx="1" presStyleCnt="5">
        <dgm:presLayoutVars>
          <dgm:bulletEnabled val="1"/>
        </dgm:presLayoutVars>
      </dgm:prSet>
      <dgm:spPr/>
    </dgm:pt>
    <dgm:pt modelId="{E1CF916B-994B-4CA8-BF1A-4F1E03221B31}" type="pres">
      <dgm:prSet presAssocID="{ABD3DAD8-547E-4343-B305-F7DC0D22C558}" presName="spaceBetweenRectangles" presStyleCnt="0"/>
      <dgm:spPr/>
    </dgm:pt>
    <dgm:pt modelId="{A9E9D357-75C7-4DAB-BBF9-6BBCBA682D1D}" type="pres">
      <dgm:prSet presAssocID="{1115C0D5-9F4D-490B-A0BD-2C3FFA67DE63}" presName="parentLin" presStyleCnt="0"/>
      <dgm:spPr/>
    </dgm:pt>
    <dgm:pt modelId="{2F39B5B4-0E77-4D6B-B926-B647FAA32BB3}" type="pres">
      <dgm:prSet presAssocID="{1115C0D5-9F4D-490B-A0BD-2C3FFA67DE63}" presName="parentLeftMargin" presStyleLbl="node1" presStyleIdx="1" presStyleCnt="5"/>
      <dgm:spPr/>
    </dgm:pt>
    <dgm:pt modelId="{2680575F-F8CD-4113-988A-5FE8DB28A8DF}" type="pres">
      <dgm:prSet presAssocID="{1115C0D5-9F4D-490B-A0BD-2C3FFA67DE63}" presName="parentText" presStyleLbl="node1" presStyleIdx="2" presStyleCnt="5">
        <dgm:presLayoutVars>
          <dgm:chMax val="0"/>
          <dgm:bulletEnabled val="1"/>
        </dgm:presLayoutVars>
      </dgm:prSet>
      <dgm:spPr/>
    </dgm:pt>
    <dgm:pt modelId="{F22C4155-8470-4006-8DB7-D649F6D24A53}" type="pres">
      <dgm:prSet presAssocID="{1115C0D5-9F4D-490B-A0BD-2C3FFA67DE63}" presName="negativeSpace" presStyleCnt="0"/>
      <dgm:spPr/>
    </dgm:pt>
    <dgm:pt modelId="{9AFF7999-0DDE-4B17-92FD-57C4A3573C10}" type="pres">
      <dgm:prSet presAssocID="{1115C0D5-9F4D-490B-A0BD-2C3FFA67DE63}" presName="childText" presStyleLbl="conFgAcc1" presStyleIdx="2" presStyleCnt="5">
        <dgm:presLayoutVars>
          <dgm:bulletEnabled val="1"/>
        </dgm:presLayoutVars>
      </dgm:prSet>
      <dgm:spPr/>
    </dgm:pt>
    <dgm:pt modelId="{E1CC2F19-F8BA-4B4B-95DC-A07D47A3711D}" type="pres">
      <dgm:prSet presAssocID="{73B42768-FF2F-435F-9C95-E216B1DA7980}" presName="spaceBetweenRectangles" presStyleCnt="0"/>
      <dgm:spPr/>
    </dgm:pt>
    <dgm:pt modelId="{5ACDB54B-488A-4263-87C7-1C1A5BE0B0D1}" type="pres">
      <dgm:prSet presAssocID="{A57D8290-4F60-47FA-A258-C6A6838815A1}" presName="parentLin" presStyleCnt="0"/>
      <dgm:spPr/>
    </dgm:pt>
    <dgm:pt modelId="{5BF1C0FB-375A-4335-9B7B-C5D6AB0F3205}" type="pres">
      <dgm:prSet presAssocID="{A57D8290-4F60-47FA-A258-C6A6838815A1}" presName="parentLeftMargin" presStyleLbl="node1" presStyleIdx="2" presStyleCnt="5"/>
      <dgm:spPr/>
    </dgm:pt>
    <dgm:pt modelId="{42264822-E741-4B36-B094-DD79BAF77F69}" type="pres">
      <dgm:prSet presAssocID="{A57D8290-4F60-47FA-A258-C6A6838815A1}" presName="parentText" presStyleLbl="node1" presStyleIdx="3" presStyleCnt="5">
        <dgm:presLayoutVars>
          <dgm:chMax val="0"/>
          <dgm:bulletEnabled val="1"/>
        </dgm:presLayoutVars>
      </dgm:prSet>
      <dgm:spPr/>
    </dgm:pt>
    <dgm:pt modelId="{F3C9B876-96F9-46E2-9264-34EF8B4BFF7C}" type="pres">
      <dgm:prSet presAssocID="{A57D8290-4F60-47FA-A258-C6A6838815A1}" presName="negativeSpace" presStyleCnt="0"/>
      <dgm:spPr/>
    </dgm:pt>
    <dgm:pt modelId="{16A41FE3-1EC9-452C-B80D-A700A84128CB}" type="pres">
      <dgm:prSet presAssocID="{A57D8290-4F60-47FA-A258-C6A6838815A1}" presName="childText" presStyleLbl="conFgAcc1" presStyleIdx="3" presStyleCnt="5">
        <dgm:presLayoutVars>
          <dgm:bulletEnabled val="1"/>
        </dgm:presLayoutVars>
      </dgm:prSet>
      <dgm:spPr/>
    </dgm:pt>
    <dgm:pt modelId="{6A40DED2-492D-4FC4-A000-DD025F836809}" type="pres">
      <dgm:prSet presAssocID="{07F11E1C-9782-41A1-B691-D883E8913DC0}" presName="spaceBetweenRectangles" presStyleCnt="0"/>
      <dgm:spPr/>
    </dgm:pt>
    <dgm:pt modelId="{9A6D5703-959A-4F30-9F14-40CC06C9EEFE}" type="pres">
      <dgm:prSet presAssocID="{D085FD31-268E-41B2-9A58-33702784C450}" presName="parentLin" presStyleCnt="0"/>
      <dgm:spPr/>
    </dgm:pt>
    <dgm:pt modelId="{F799A63B-6C8A-4266-9734-06DF86BF9906}" type="pres">
      <dgm:prSet presAssocID="{D085FD31-268E-41B2-9A58-33702784C450}" presName="parentLeftMargin" presStyleLbl="node1" presStyleIdx="3" presStyleCnt="5"/>
      <dgm:spPr/>
    </dgm:pt>
    <dgm:pt modelId="{F70C91DC-B97D-4A6D-9B3B-937DE6817B23}" type="pres">
      <dgm:prSet presAssocID="{D085FD31-268E-41B2-9A58-33702784C450}" presName="parentText" presStyleLbl="node1" presStyleIdx="4" presStyleCnt="5">
        <dgm:presLayoutVars>
          <dgm:chMax val="0"/>
          <dgm:bulletEnabled val="1"/>
        </dgm:presLayoutVars>
      </dgm:prSet>
      <dgm:spPr/>
    </dgm:pt>
    <dgm:pt modelId="{C91156E9-D70C-422F-BD0F-46D5164E454F}" type="pres">
      <dgm:prSet presAssocID="{D085FD31-268E-41B2-9A58-33702784C450}" presName="negativeSpace" presStyleCnt="0"/>
      <dgm:spPr/>
    </dgm:pt>
    <dgm:pt modelId="{C2066E6A-7FF1-4484-A0F7-2A6E62D18C87}" type="pres">
      <dgm:prSet presAssocID="{D085FD31-268E-41B2-9A58-33702784C450}" presName="childText" presStyleLbl="conFgAcc1" presStyleIdx="4" presStyleCnt="5">
        <dgm:presLayoutVars>
          <dgm:bulletEnabled val="1"/>
        </dgm:presLayoutVars>
      </dgm:prSet>
      <dgm:spPr/>
    </dgm:pt>
  </dgm:ptLst>
  <dgm:cxnLst>
    <dgm:cxn modelId="{41D3AD00-EB1B-4395-B9E9-FCCA9534EDD7}" type="presOf" srcId="{E880C525-F71D-445B-B032-D47CD3C0716D}" destId="{108AB030-ACD5-4555-8D14-4B053E675F4F}" srcOrd="1" destOrd="0" presId="urn:microsoft.com/office/officeart/2005/8/layout/list1"/>
    <dgm:cxn modelId="{E472945C-5852-4684-86B8-9206AA447008}" srcId="{4E1ECC99-077B-4A46-B684-6222BEF17F38}" destId="{780D728F-EDA2-4CEF-AEDD-30582F36C6F4}" srcOrd="0" destOrd="0" parTransId="{757428A3-9893-469F-A8E5-02EA5341B60A}" sibTransId="{27B39D45-94E5-4905-BB88-42447C1103F3}"/>
    <dgm:cxn modelId="{756DF162-AA6B-4D1A-A567-D129538281CB}" type="presOf" srcId="{4E1ECC99-077B-4A46-B684-6222BEF17F38}" destId="{4C3A72DE-3582-46F8-B8A3-870F4A2DF399}" srcOrd="0" destOrd="0" presId="urn:microsoft.com/office/officeart/2005/8/layout/list1"/>
    <dgm:cxn modelId="{73B9DA67-538A-4F8F-92FF-7625786D278E}" srcId="{4E1ECC99-077B-4A46-B684-6222BEF17F38}" destId="{D085FD31-268E-41B2-9A58-33702784C450}" srcOrd="4" destOrd="0" parTransId="{3FD8CBCE-99C2-477A-8886-E45F25D073A4}" sibTransId="{75A48C73-8A74-4B2D-9283-9D6B0355B7ED}"/>
    <dgm:cxn modelId="{BC23F048-8799-441F-B259-9E7ECC4BDB1C}" type="presOf" srcId="{D085FD31-268E-41B2-9A58-33702784C450}" destId="{F799A63B-6C8A-4266-9734-06DF86BF9906}" srcOrd="0" destOrd="0" presId="urn:microsoft.com/office/officeart/2005/8/layout/list1"/>
    <dgm:cxn modelId="{97E8556C-C24E-453B-97EA-30BA3C09D0BB}" type="presOf" srcId="{780D728F-EDA2-4CEF-AEDD-30582F36C6F4}" destId="{CE7684EF-3958-42D3-AA7C-0368654578C7}" srcOrd="0" destOrd="0" presId="urn:microsoft.com/office/officeart/2005/8/layout/list1"/>
    <dgm:cxn modelId="{457FBB7F-CC97-4A75-9CFC-39AC656D567A}" type="presOf" srcId="{1115C0D5-9F4D-490B-A0BD-2C3FFA67DE63}" destId="{2F39B5B4-0E77-4D6B-B926-B647FAA32BB3}" srcOrd="0" destOrd="0" presId="urn:microsoft.com/office/officeart/2005/8/layout/list1"/>
    <dgm:cxn modelId="{09C5419C-682F-4352-9B72-F8C28F990D75}" type="presOf" srcId="{E880C525-F71D-445B-B032-D47CD3C0716D}" destId="{0A693385-65CB-4967-A8D6-D41DE5AAC6ED}" srcOrd="0" destOrd="0" presId="urn:microsoft.com/office/officeart/2005/8/layout/list1"/>
    <dgm:cxn modelId="{50D6D8B0-BB6B-4210-9647-DE1E385B7B81}" type="presOf" srcId="{1115C0D5-9F4D-490B-A0BD-2C3FFA67DE63}" destId="{2680575F-F8CD-4113-988A-5FE8DB28A8DF}" srcOrd="1" destOrd="0" presId="urn:microsoft.com/office/officeart/2005/8/layout/list1"/>
    <dgm:cxn modelId="{3AD16BB5-B4D7-4355-A712-A24CC558FF1E}" type="presOf" srcId="{A57D8290-4F60-47FA-A258-C6A6838815A1}" destId="{5BF1C0FB-375A-4335-9B7B-C5D6AB0F3205}" srcOrd="0" destOrd="0" presId="urn:microsoft.com/office/officeart/2005/8/layout/list1"/>
    <dgm:cxn modelId="{C65DE9B7-AFF6-401F-AB96-B48255C0DDBD}" type="presOf" srcId="{A57D8290-4F60-47FA-A258-C6A6838815A1}" destId="{42264822-E741-4B36-B094-DD79BAF77F69}" srcOrd="1" destOrd="0" presId="urn:microsoft.com/office/officeart/2005/8/layout/list1"/>
    <dgm:cxn modelId="{E8DC52BA-9BFA-45A6-AC0C-A620008D5896}" type="presOf" srcId="{D085FD31-268E-41B2-9A58-33702784C450}" destId="{F70C91DC-B97D-4A6D-9B3B-937DE6817B23}" srcOrd="1" destOrd="0" presId="urn:microsoft.com/office/officeart/2005/8/layout/list1"/>
    <dgm:cxn modelId="{D54775C9-500A-41E7-B4E7-2CB9E6972766}" type="presOf" srcId="{780D728F-EDA2-4CEF-AEDD-30582F36C6F4}" destId="{AF266AF8-DFA2-4619-BF96-F7B5765D1FCC}" srcOrd="1" destOrd="0" presId="urn:microsoft.com/office/officeart/2005/8/layout/list1"/>
    <dgm:cxn modelId="{5A4EFEE2-75B4-4502-B736-070AF9A72D29}" srcId="{4E1ECC99-077B-4A46-B684-6222BEF17F38}" destId="{1115C0D5-9F4D-490B-A0BD-2C3FFA67DE63}" srcOrd="2" destOrd="0" parTransId="{0C3942BB-3954-4CBB-9805-9236738E6944}" sibTransId="{73B42768-FF2F-435F-9C95-E216B1DA7980}"/>
    <dgm:cxn modelId="{725AF9E8-86C1-497B-9085-48520DF18C94}" srcId="{4E1ECC99-077B-4A46-B684-6222BEF17F38}" destId="{E880C525-F71D-445B-B032-D47CD3C0716D}" srcOrd="1" destOrd="0" parTransId="{21ED1F8E-4D13-4359-8E00-BCA2DE0F2421}" sibTransId="{ABD3DAD8-547E-4343-B305-F7DC0D22C558}"/>
    <dgm:cxn modelId="{BD0AE1FF-EC5D-4E45-9C1D-8BA8B5F39EA7}" srcId="{4E1ECC99-077B-4A46-B684-6222BEF17F38}" destId="{A57D8290-4F60-47FA-A258-C6A6838815A1}" srcOrd="3" destOrd="0" parTransId="{B61923EB-5668-4DF5-AC78-35232E9CB095}" sibTransId="{07F11E1C-9782-41A1-B691-D883E8913DC0}"/>
    <dgm:cxn modelId="{CF925312-2F30-4A19-9B87-A2A580F5A55B}" type="presParOf" srcId="{4C3A72DE-3582-46F8-B8A3-870F4A2DF399}" destId="{C758B202-55FF-4DA7-9CC2-DC2FD0686147}" srcOrd="0" destOrd="0" presId="urn:microsoft.com/office/officeart/2005/8/layout/list1"/>
    <dgm:cxn modelId="{42131703-B57B-4E9A-A874-583A5AC4E5FC}" type="presParOf" srcId="{C758B202-55FF-4DA7-9CC2-DC2FD0686147}" destId="{CE7684EF-3958-42D3-AA7C-0368654578C7}" srcOrd="0" destOrd="0" presId="urn:microsoft.com/office/officeart/2005/8/layout/list1"/>
    <dgm:cxn modelId="{299CB92B-A129-403D-9920-0ADFDF4C2B25}" type="presParOf" srcId="{C758B202-55FF-4DA7-9CC2-DC2FD0686147}" destId="{AF266AF8-DFA2-4619-BF96-F7B5765D1FCC}" srcOrd="1" destOrd="0" presId="urn:microsoft.com/office/officeart/2005/8/layout/list1"/>
    <dgm:cxn modelId="{2EBABB1E-7439-4A43-8A57-5DBAB423DAEE}" type="presParOf" srcId="{4C3A72DE-3582-46F8-B8A3-870F4A2DF399}" destId="{C8CF8857-F017-4ACF-8703-EC1DB2C84AEF}" srcOrd="1" destOrd="0" presId="urn:microsoft.com/office/officeart/2005/8/layout/list1"/>
    <dgm:cxn modelId="{8A31E9A1-0FF3-4B00-9259-A067B0C231E3}" type="presParOf" srcId="{4C3A72DE-3582-46F8-B8A3-870F4A2DF399}" destId="{3F89AACD-B3BD-436D-A67C-181AD9526363}" srcOrd="2" destOrd="0" presId="urn:microsoft.com/office/officeart/2005/8/layout/list1"/>
    <dgm:cxn modelId="{25A6FB59-F9BC-473A-B028-F36D1398992D}" type="presParOf" srcId="{4C3A72DE-3582-46F8-B8A3-870F4A2DF399}" destId="{18351495-53DB-429E-A7F7-F1317AFCC36C}" srcOrd="3" destOrd="0" presId="urn:microsoft.com/office/officeart/2005/8/layout/list1"/>
    <dgm:cxn modelId="{28A46A75-77B7-469C-BBD4-1F0AA75FB32E}" type="presParOf" srcId="{4C3A72DE-3582-46F8-B8A3-870F4A2DF399}" destId="{BBFEEC07-29EA-442C-A717-4A064BFB1A39}" srcOrd="4" destOrd="0" presId="urn:microsoft.com/office/officeart/2005/8/layout/list1"/>
    <dgm:cxn modelId="{3ECF10C7-5EAE-4376-A747-8EEC6F7BE1B4}" type="presParOf" srcId="{BBFEEC07-29EA-442C-A717-4A064BFB1A39}" destId="{0A693385-65CB-4967-A8D6-D41DE5AAC6ED}" srcOrd="0" destOrd="0" presId="urn:microsoft.com/office/officeart/2005/8/layout/list1"/>
    <dgm:cxn modelId="{0DE49B51-41E0-4E27-AA72-9422EF9DDD94}" type="presParOf" srcId="{BBFEEC07-29EA-442C-A717-4A064BFB1A39}" destId="{108AB030-ACD5-4555-8D14-4B053E675F4F}" srcOrd="1" destOrd="0" presId="urn:microsoft.com/office/officeart/2005/8/layout/list1"/>
    <dgm:cxn modelId="{ED0DCD17-D2E1-44E3-A560-B63C231BFBFE}" type="presParOf" srcId="{4C3A72DE-3582-46F8-B8A3-870F4A2DF399}" destId="{27A258B2-1D9B-41A1-BA6F-4B446FFC8258}" srcOrd="5" destOrd="0" presId="urn:microsoft.com/office/officeart/2005/8/layout/list1"/>
    <dgm:cxn modelId="{D56E8E95-5E83-4630-8885-8544E22B555B}" type="presParOf" srcId="{4C3A72DE-3582-46F8-B8A3-870F4A2DF399}" destId="{8502D05F-EB15-4049-97B3-30E6428BE591}" srcOrd="6" destOrd="0" presId="urn:microsoft.com/office/officeart/2005/8/layout/list1"/>
    <dgm:cxn modelId="{1F16E498-E01C-4B35-BBEC-5714677F15C4}" type="presParOf" srcId="{4C3A72DE-3582-46F8-B8A3-870F4A2DF399}" destId="{E1CF916B-994B-4CA8-BF1A-4F1E03221B31}" srcOrd="7" destOrd="0" presId="urn:microsoft.com/office/officeart/2005/8/layout/list1"/>
    <dgm:cxn modelId="{4243FE87-FA78-410A-8353-5788B553FA0D}" type="presParOf" srcId="{4C3A72DE-3582-46F8-B8A3-870F4A2DF399}" destId="{A9E9D357-75C7-4DAB-BBF9-6BBCBA682D1D}" srcOrd="8" destOrd="0" presId="urn:microsoft.com/office/officeart/2005/8/layout/list1"/>
    <dgm:cxn modelId="{D18F6887-1F2F-4533-B0EE-25AA6C43CE7A}" type="presParOf" srcId="{A9E9D357-75C7-4DAB-BBF9-6BBCBA682D1D}" destId="{2F39B5B4-0E77-4D6B-B926-B647FAA32BB3}" srcOrd="0" destOrd="0" presId="urn:microsoft.com/office/officeart/2005/8/layout/list1"/>
    <dgm:cxn modelId="{05166ECD-39A3-45D8-84B6-55D118EA9C05}" type="presParOf" srcId="{A9E9D357-75C7-4DAB-BBF9-6BBCBA682D1D}" destId="{2680575F-F8CD-4113-988A-5FE8DB28A8DF}" srcOrd="1" destOrd="0" presId="urn:microsoft.com/office/officeart/2005/8/layout/list1"/>
    <dgm:cxn modelId="{78C26E26-CC11-4752-851A-55FAA0453ACE}" type="presParOf" srcId="{4C3A72DE-3582-46F8-B8A3-870F4A2DF399}" destId="{F22C4155-8470-4006-8DB7-D649F6D24A53}" srcOrd="9" destOrd="0" presId="urn:microsoft.com/office/officeart/2005/8/layout/list1"/>
    <dgm:cxn modelId="{79538677-41B0-4070-B403-DA3B2DA44C3D}" type="presParOf" srcId="{4C3A72DE-3582-46F8-B8A3-870F4A2DF399}" destId="{9AFF7999-0DDE-4B17-92FD-57C4A3573C10}" srcOrd="10" destOrd="0" presId="urn:microsoft.com/office/officeart/2005/8/layout/list1"/>
    <dgm:cxn modelId="{AE13480E-7300-4019-8B99-822D976CECC4}" type="presParOf" srcId="{4C3A72DE-3582-46F8-B8A3-870F4A2DF399}" destId="{E1CC2F19-F8BA-4B4B-95DC-A07D47A3711D}" srcOrd="11" destOrd="0" presId="urn:microsoft.com/office/officeart/2005/8/layout/list1"/>
    <dgm:cxn modelId="{538D76C9-2AC1-483F-B17F-D4192563311B}" type="presParOf" srcId="{4C3A72DE-3582-46F8-B8A3-870F4A2DF399}" destId="{5ACDB54B-488A-4263-87C7-1C1A5BE0B0D1}" srcOrd="12" destOrd="0" presId="urn:microsoft.com/office/officeart/2005/8/layout/list1"/>
    <dgm:cxn modelId="{BCAFD946-3282-4EF4-B2D0-C3949955C52B}" type="presParOf" srcId="{5ACDB54B-488A-4263-87C7-1C1A5BE0B0D1}" destId="{5BF1C0FB-375A-4335-9B7B-C5D6AB0F3205}" srcOrd="0" destOrd="0" presId="urn:microsoft.com/office/officeart/2005/8/layout/list1"/>
    <dgm:cxn modelId="{C20F3A67-894F-457A-AD2D-46DEAB54AECD}" type="presParOf" srcId="{5ACDB54B-488A-4263-87C7-1C1A5BE0B0D1}" destId="{42264822-E741-4B36-B094-DD79BAF77F69}" srcOrd="1" destOrd="0" presId="urn:microsoft.com/office/officeart/2005/8/layout/list1"/>
    <dgm:cxn modelId="{01B897E3-930B-484C-97AD-71C0C97A64DC}" type="presParOf" srcId="{4C3A72DE-3582-46F8-B8A3-870F4A2DF399}" destId="{F3C9B876-96F9-46E2-9264-34EF8B4BFF7C}" srcOrd="13" destOrd="0" presId="urn:microsoft.com/office/officeart/2005/8/layout/list1"/>
    <dgm:cxn modelId="{6C4B555B-442B-4D14-9401-D145F0D44332}" type="presParOf" srcId="{4C3A72DE-3582-46F8-B8A3-870F4A2DF399}" destId="{16A41FE3-1EC9-452C-B80D-A700A84128CB}" srcOrd="14" destOrd="0" presId="urn:microsoft.com/office/officeart/2005/8/layout/list1"/>
    <dgm:cxn modelId="{793AEDFF-5FE3-4F32-9F03-5E26B7D2A5AE}" type="presParOf" srcId="{4C3A72DE-3582-46F8-B8A3-870F4A2DF399}" destId="{6A40DED2-492D-4FC4-A000-DD025F836809}" srcOrd="15" destOrd="0" presId="urn:microsoft.com/office/officeart/2005/8/layout/list1"/>
    <dgm:cxn modelId="{9D39E9DE-3AF6-4468-9266-C6F87B2884ED}" type="presParOf" srcId="{4C3A72DE-3582-46F8-B8A3-870F4A2DF399}" destId="{9A6D5703-959A-4F30-9F14-40CC06C9EEFE}" srcOrd="16" destOrd="0" presId="urn:microsoft.com/office/officeart/2005/8/layout/list1"/>
    <dgm:cxn modelId="{D2F9CE1D-258B-475E-B8F2-98E27951F5B7}" type="presParOf" srcId="{9A6D5703-959A-4F30-9F14-40CC06C9EEFE}" destId="{F799A63B-6C8A-4266-9734-06DF86BF9906}" srcOrd="0" destOrd="0" presId="urn:microsoft.com/office/officeart/2005/8/layout/list1"/>
    <dgm:cxn modelId="{66FA3F17-FBF2-432C-969A-E21DDF85B581}" type="presParOf" srcId="{9A6D5703-959A-4F30-9F14-40CC06C9EEFE}" destId="{F70C91DC-B97D-4A6D-9B3B-937DE6817B23}" srcOrd="1" destOrd="0" presId="urn:microsoft.com/office/officeart/2005/8/layout/list1"/>
    <dgm:cxn modelId="{CD6409F3-7943-44C2-A190-65C0637205D4}" type="presParOf" srcId="{4C3A72DE-3582-46F8-B8A3-870F4A2DF399}" destId="{C91156E9-D70C-422F-BD0F-46D5164E454F}" srcOrd="17" destOrd="0" presId="urn:microsoft.com/office/officeart/2005/8/layout/list1"/>
    <dgm:cxn modelId="{97D79BB7-B587-40A2-A9EB-C602ABD3CC61}" type="presParOf" srcId="{4C3A72DE-3582-46F8-B8A3-870F4A2DF399}" destId="{C2066E6A-7FF1-4484-A0F7-2A6E62D18C87}"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4E1ECC99-077B-4A46-B684-6222BEF17F38}" type="doc">
      <dgm:prSet loTypeId="urn:microsoft.com/office/officeart/2005/8/layout/list1" loCatId="list" qsTypeId="urn:microsoft.com/office/officeart/2005/8/quickstyle/simple1" qsCatId="simple" csTypeId="urn:microsoft.com/office/officeart/2005/8/colors/accent0_1" csCatId="mainScheme" phldr="1"/>
      <dgm:spPr/>
      <dgm:t>
        <a:bodyPr/>
        <a:lstStyle/>
        <a:p>
          <a:endParaRPr lang="de-DE"/>
        </a:p>
      </dgm:t>
    </dgm:pt>
    <dgm:pt modelId="{780D728F-EDA2-4CEF-AEDD-30582F36C6F4}">
      <dgm:prSet phldrT="[Text]"/>
      <dgm:spPr/>
      <dgm:t>
        <a:bodyPr/>
        <a:lstStyle/>
        <a:p>
          <a:r>
            <a:rPr lang="en-US" dirty="0"/>
            <a:t>Project Motivation and Objective</a:t>
          </a:r>
          <a:endParaRPr lang="de-DE" dirty="0"/>
        </a:p>
      </dgm:t>
    </dgm:pt>
    <dgm:pt modelId="{757428A3-9893-469F-A8E5-02EA5341B60A}" type="parTrans" cxnId="{E472945C-5852-4684-86B8-9206AA447008}">
      <dgm:prSet/>
      <dgm:spPr/>
      <dgm:t>
        <a:bodyPr/>
        <a:lstStyle/>
        <a:p>
          <a:endParaRPr lang="de-DE"/>
        </a:p>
      </dgm:t>
    </dgm:pt>
    <dgm:pt modelId="{27B39D45-94E5-4905-BB88-42447C1103F3}" type="sibTrans" cxnId="{E472945C-5852-4684-86B8-9206AA447008}">
      <dgm:prSet/>
      <dgm:spPr/>
      <dgm:t>
        <a:bodyPr/>
        <a:lstStyle/>
        <a:p>
          <a:endParaRPr lang="de-DE"/>
        </a:p>
      </dgm:t>
    </dgm:pt>
    <dgm:pt modelId="{E880C525-F71D-445B-B032-D47CD3C0716D}">
      <dgm:prSet phldrT="[Text]"/>
      <dgm:spPr>
        <a:solidFill>
          <a:srgbClr val="0066FF"/>
        </a:solidFill>
      </dgm:spPr>
      <dgm:t>
        <a:bodyPr/>
        <a:lstStyle/>
        <a:p>
          <a:r>
            <a:rPr lang="en-US" dirty="0">
              <a:solidFill>
                <a:schemeClr val="bg2">
                  <a:lumMod val="20000"/>
                  <a:lumOff val="80000"/>
                </a:schemeClr>
              </a:solidFill>
            </a:rPr>
            <a:t>Introduction</a:t>
          </a:r>
          <a:endParaRPr lang="de-DE" dirty="0">
            <a:solidFill>
              <a:schemeClr val="bg2">
                <a:lumMod val="20000"/>
                <a:lumOff val="80000"/>
              </a:schemeClr>
            </a:solidFill>
          </a:endParaRPr>
        </a:p>
      </dgm:t>
    </dgm:pt>
    <dgm:pt modelId="{21ED1F8E-4D13-4359-8E00-BCA2DE0F2421}" type="parTrans" cxnId="{725AF9E8-86C1-497B-9085-48520DF18C94}">
      <dgm:prSet/>
      <dgm:spPr/>
      <dgm:t>
        <a:bodyPr/>
        <a:lstStyle/>
        <a:p>
          <a:endParaRPr lang="de-DE"/>
        </a:p>
      </dgm:t>
    </dgm:pt>
    <dgm:pt modelId="{ABD3DAD8-547E-4343-B305-F7DC0D22C558}" type="sibTrans" cxnId="{725AF9E8-86C1-497B-9085-48520DF18C94}">
      <dgm:prSet/>
      <dgm:spPr/>
      <dgm:t>
        <a:bodyPr/>
        <a:lstStyle/>
        <a:p>
          <a:endParaRPr lang="de-DE"/>
        </a:p>
      </dgm:t>
    </dgm:pt>
    <dgm:pt modelId="{1115C0D5-9F4D-490B-A0BD-2C3FFA67DE63}">
      <dgm:prSet phldrT="[Text]"/>
      <dgm:spPr/>
      <dgm:t>
        <a:bodyPr/>
        <a:lstStyle/>
        <a:p>
          <a:r>
            <a:rPr lang="en-US"/>
            <a:t>Proposals</a:t>
          </a:r>
          <a:endParaRPr lang="en-US" dirty="0"/>
        </a:p>
      </dgm:t>
    </dgm:pt>
    <dgm:pt modelId="{0C3942BB-3954-4CBB-9805-9236738E6944}" type="parTrans" cxnId="{5A4EFEE2-75B4-4502-B736-070AF9A72D29}">
      <dgm:prSet/>
      <dgm:spPr/>
      <dgm:t>
        <a:bodyPr/>
        <a:lstStyle/>
        <a:p>
          <a:endParaRPr lang="de-DE"/>
        </a:p>
      </dgm:t>
    </dgm:pt>
    <dgm:pt modelId="{73B42768-FF2F-435F-9C95-E216B1DA7980}" type="sibTrans" cxnId="{5A4EFEE2-75B4-4502-B736-070AF9A72D29}">
      <dgm:prSet/>
      <dgm:spPr/>
      <dgm:t>
        <a:bodyPr/>
        <a:lstStyle/>
        <a:p>
          <a:endParaRPr lang="de-DE"/>
        </a:p>
      </dgm:t>
    </dgm:pt>
    <dgm:pt modelId="{A57D8290-4F60-47FA-A258-C6A6838815A1}">
      <dgm:prSet phldrT="[Text]"/>
      <dgm:spPr/>
      <dgm:t>
        <a:bodyPr/>
        <a:lstStyle/>
        <a:p>
          <a:r>
            <a:rPr lang="en-US" dirty="0"/>
            <a:t>Implementation and Results</a:t>
          </a:r>
        </a:p>
      </dgm:t>
    </dgm:pt>
    <dgm:pt modelId="{B61923EB-5668-4DF5-AC78-35232E9CB095}" type="parTrans" cxnId="{BD0AE1FF-EC5D-4E45-9C1D-8BA8B5F39EA7}">
      <dgm:prSet/>
      <dgm:spPr/>
      <dgm:t>
        <a:bodyPr/>
        <a:lstStyle/>
        <a:p>
          <a:endParaRPr lang="de-DE"/>
        </a:p>
      </dgm:t>
    </dgm:pt>
    <dgm:pt modelId="{07F11E1C-9782-41A1-B691-D883E8913DC0}" type="sibTrans" cxnId="{BD0AE1FF-EC5D-4E45-9C1D-8BA8B5F39EA7}">
      <dgm:prSet/>
      <dgm:spPr/>
      <dgm:t>
        <a:bodyPr/>
        <a:lstStyle/>
        <a:p>
          <a:endParaRPr lang="de-DE"/>
        </a:p>
      </dgm:t>
    </dgm:pt>
    <dgm:pt modelId="{D085FD31-268E-41B2-9A58-33702784C450}">
      <dgm:prSet phldrT="[Text]"/>
      <dgm:spPr/>
      <dgm:t>
        <a:bodyPr/>
        <a:lstStyle/>
        <a:p>
          <a:r>
            <a:rPr lang="en-US" dirty="0"/>
            <a:t>Conclusion</a:t>
          </a:r>
        </a:p>
      </dgm:t>
    </dgm:pt>
    <dgm:pt modelId="{3FD8CBCE-99C2-477A-8886-E45F25D073A4}" type="parTrans" cxnId="{73B9DA67-538A-4F8F-92FF-7625786D278E}">
      <dgm:prSet/>
      <dgm:spPr/>
      <dgm:t>
        <a:bodyPr/>
        <a:lstStyle/>
        <a:p>
          <a:endParaRPr lang="de-DE"/>
        </a:p>
      </dgm:t>
    </dgm:pt>
    <dgm:pt modelId="{75A48C73-8A74-4B2D-9283-9D6B0355B7ED}" type="sibTrans" cxnId="{73B9DA67-538A-4F8F-92FF-7625786D278E}">
      <dgm:prSet/>
      <dgm:spPr/>
      <dgm:t>
        <a:bodyPr/>
        <a:lstStyle/>
        <a:p>
          <a:endParaRPr lang="de-DE"/>
        </a:p>
      </dgm:t>
    </dgm:pt>
    <dgm:pt modelId="{4C3A72DE-3582-46F8-B8A3-870F4A2DF399}" type="pres">
      <dgm:prSet presAssocID="{4E1ECC99-077B-4A46-B684-6222BEF17F38}" presName="linear" presStyleCnt="0">
        <dgm:presLayoutVars>
          <dgm:dir/>
          <dgm:animLvl val="lvl"/>
          <dgm:resizeHandles val="exact"/>
        </dgm:presLayoutVars>
      </dgm:prSet>
      <dgm:spPr/>
    </dgm:pt>
    <dgm:pt modelId="{C758B202-55FF-4DA7-9CC2-DC2FD0686147}" type="pres">
      <dgm:prSet presAssocID="{780D728F-EDA2-4CEF-AEDD-30582F36C6F4}" presName="parentLin" presStyleCnt="0"/>
      <dgm:spPr/>
    </dgm:pt>
    <dgm:pt modelId="{CE7684EF-3958-42D3-AA7C-0368654578C7}" type="pres">
      <dgm:prSet presAssocID="{780D728F-EDA2-4CEF-AEDD-30582F36C6F4}" presName="parentLeftMargin" presStyleLbl="node1" presStyleIdx="0" presStyleCnt="5"/>
      <dgm:spPr/>
    </dgm:pt>
    <dgm:pt modelId="{AF266AF8-DFA2-4619-BF96-F7B5765D1FCC}" type="pres">
      <dgm:prSet presAssocID="{780D728F-EDA2-4CEF-AEDD-30582F36C6F4}" presName="parentText" presStyleLbl="node1" presStyleIdx="0" presStyleCnt="5">
        <dgm:presLayoutVars>
          <dgm:chMax val="0"/>
          <dgm:bulletEnabled val="1"/>
        </dgm:presLayoutVars>
      </dgm:prSet>
      <dgm:spPr/>
    </dgm:pt>
    <dgm:pt modelId="{C8CF8857-F017-4ACF-8703-EC1DB2C84AEF}" type="pres">
      <dgm:prSet presAssocID="{780D728F-EDA2-4CEF-AEDD-30582F36C6F4}" presName="negativeSpace" presStyleCnt="0"/>
      <dgm:spPr/>
    </dgm:pt>
    <dgm:pt modelId="{3F89AACD-B3BD-436D-A67C-181AD9526363}" type="pres">
      <dgm:prSet presAssocID="{780D728F-EDA2-4CEF-AEDD-30582F36C6F4}" presName="childText" presStyleLbl="conFgAcc1" presStyleIdx="0" presStyleCnt="5">
        <dgm:presLayoutVars>
          <dgm:bulletEnabled val="1"/>
        </dgm:presLayoutVars>
      </dgm:prSet>
      <dgm:spPr/>
    </dgm:pt>
    <dgm:pt modelId="{18351495-53DB-429E-A7F7-F1317AFCC36C}" type="pres">
      <dgm:prSet presAssocID="{27B39D45-94E5-4905-BB88-42447C1103F3}" presName="spaceBetweenRectangles" presStyleCnt="0"/>
      <dgm:spPr/>
    </dgm:pt>
    <dgm:pt modelId="{BBFEEC07-29EA-442C-A717-4A064BFB1A39}" type="pres">
      <dgm:prSet presAssocID="{E880C525-F71D-445B-B032-D47CD3C0716D}" presName="parentLin" presStyleCnt="0"/>
      <dgm:spPr/>
    </dgm:pt>
    <dgm:pt modelId="{0A693385-65CB-4967-A8D6-D41DE5AAC6ED}" type="pres">
      <dgm:prSet presAssocID="{E880C525-F71D-445B-B032-D47CD3C0716D}" presName="parentLeftMargin" presStyleLbl="node1" presStyleIdx="0" presStyleCnt="5"/>
      <dgm:spPr/>
    </dgm:pt>
    <dgm:pt modelId="{108AB030-ACD5-4555-8D14-4B053E675F4F}" type="pres">
      <dgm:prSet presAssocID="{E880C525-F71D-445B-B032-D47CD3C0716D}" presName="parentText" presStyleLbl="node1" presStyleIdx="1" presStyleCnt="5">
        <dgm:presLayoutVars>
          <dgm:chMax val="0"/>
          <dgm:bulletEnabled val="1"/>
        </dgm:presLayoutVars>
      </dgm:prSet>
      <dgm:spPr/>
    </dgm:pt>
    <dgm:pt modelId="{27A258B2-1D9B-41A1-BA6F-4B446FFC8258}" type="pres">
      <dgm:prSet presAssocID="{E880C525-F71D-445B-B032-D47CD3C0716D}" presName="negativeSpace" presStyleCnt="0"/>
      <dgm:spPr/>
    </dgm:pt>
    <dgm:pt modelId="{8502D05F-EB15-4049-97B3-30E6428BE591}" type="pres">
      <dgm:prSet presAssocID="{E880C525-F71D-445B-B032-D47CD3C0716D}" presName="childText" presStyleLbl="conFgAcc1" presStyleIdx="1" presStyleCnt="5">
        <dgm:presLayoutVars>
          <dgm:bulletEnabled val="1"/>
        </dgm:presLayoutVars>
      </dgm:prSet>
      <dgm:spPr/>
    </dgm:pt>
    <dgm:pt modelId="{E1CF916B-994B-4CA8-BF1A-4F1E03221B31}" type="pres">
      <dgm:prSet presAssocID="{ABD3DAD8-547E-4343-B305-F7DC0D22C558}" presName="spaceBetweenRectangles" presStyleCnt="0"/>
      <dgm:spPr/>
    </dgm:pt>
    <dgm:pt modelId="{A9E9D357-75C7-4DAB-BBF9-6BBCBA682D1D}" type="pres">
      <dgm:prSet presAssocID="{1115C0D5-9F4D-490B-A0BD-2C3FFA67DE63}" presName="parentLin" presStyleCnt="0"/>
      <dgm:spPr/>
    </dgm:pt>
    <dgm:pt modelId="{2F39B5B4-0E77-4D6B-B926-B647FAA32BB3}" type="pres">
      <dgm:prSet presAssocID="{1115C0D5-9F4D-490B-A0BD-2C3FFA67DE63}" presName="parentLeftMargin" presStyleLbl="node1" presStyleIdx="1" presStyleCnt="5"/>
      <dgm:spPr/>
    </dgm:pt>
    <dgm:pt modelId="{2680575F-F8CD-4113-988A-5FE8DB28A8DF}" type="pres">
      <dgm:prSet presAssocID="{1115C0D5-9F4D-490B-A0BD-2C3FFA67DE63}" presName="parentText" presStyleLbl="node1" presStyleIdx="2" presStyleCnt="5">
        <dgm:presLayoutVars>
          <dgm:chMax val="0"/>
          <dgm:bulletEnabled val="1"/>
        </dgm:presLayoutVars>
      </dgm:prSet>
      <dgm:spPr/>
    </dgm:pt>
    <dgm:pt modelId="{F22C4155-8470-4006-8DB7-D649F6D24A53}" type="pres">
      <dgm:prSet presAssocID="{1115C0D5-9F4D-490B-A0BD-2C3FFA67DE63}" presName="negativeSpace" presStyleCnt="0"/>
      <dgm:spPr/>
    </dgm:pt>
    <dgm:pt modelId="{9AFF7999-0DDE-4B17-92FD-57C4A3573C10}" type="pres">
      <dgm:prSet presAssocID="{1115C0D5-9F4D-490B-A0BD-2C3FFA67DE63}" presName="childText" presStyleLbl="conFgAcc1" presStyleIdx="2" presStyleCnt="5">
        <dgm:presLayoutVars>
          <dgm:bulletEnabled val="1"/>
        </dgm:presLayoutVars>
      </dgm:prSet>
      <dgm:spPr/>
    </dgm:pt>
    <dgm:pt modelId="{E1CC2F19-F8BA-4B4B-95DC-A07D47A3711D}" type="pres">
      <dgm:prSet presAssocID="{73B42768-FF2F-435F-9C95-E216B1DA7980}" presName="spaceBetweenRectangles" presStyleCnt="0"/>
      <dgm:spPr/>
    </dgm:pt>
    <dgm:pt modelId="{5ACDB54B-488A-4263-87C7-1C1A5BE0B0D1}" type="pres">
      <dgm:prSet presAssocID="{A57D8290-4F60-47FA-A258-C6A6838815A1}" presName="parentLin" presStyleCnt="0"/>
      <dgm:spPr/>
    </dgm:pt>
    <dgm:pt modelId="{5BF1C0FB-375A-4335-9B7B-C5D6AB0F3205}" type="pres">
      <dgm:prSet presAssocID="{A57D8290-4F60-47FA-A258-C6A6838815A1}" presName="parentLeftMargin" presStyleLbl="node1" presStyleIdx="2" presStyleCnt="5"/>
      <dgm:spPr/>
    </dgm:pt>
    <dgm:pt modelId="{42264822-E741-4B36-B094-DD79BAF77F69}" type="pres">
      <dgm:prSet presAssocID="{A57D8290-4F60-47FA-A258-C6A6838815A1}" presName="parentText" presStyleLbl="node1" presStyleIdx="3" presStyleCnt="5">
        <dgm:presLayoutVars>
          <dgm:chMax val="0"/>
          <dgm:bulletEnabled val="1"/>
        </dgm:presLayoutVars>
      </dgm:prSet>
      <dgm:spPr/>
    </dgm:pt>
    <dgm:pt modelId="{F3C9B876-96F9-46E2-9264-34EF8B4BFF7C}" type="pres">
      <dgm:prSet presAssocID="{A57D8290-4F60-47FA-A258-C6A6838815A1}" presName="negativeSpace" presStyleCnt="0"/>
      <dgm:spPr/>
    </dgm:pt>
    <dgm:pt modelId="{16A41FE3-1EC9-452C-B80D-A700A84128CB}" type="pres">
      <dgm:prSet presAssocID="{A57D8290-4F60-47FA-A258-C6A6838815A1}" presName="childText" presStyleLbl="conFgAcc1" presStyleIdx="3" presStyleCnt="5">
        <dgm:presLayoutVars>
          <dgm:bulletEnabled val="1"/>
        </dgm:presLayoutVars>
      </dgm:prSet>
      <dgm:spPr/>
    </dgm:pt>
    <dgm:pt modelId="{6A40DED2-492D-4FC4-A000-DD025F836809}" type="pres">
      <dgm:prSet presAssocID="{07F11E1C-9782-41A1-B691-D883E8913DC0}" presName="spaceBetweenRectangles" presStyleCnt="0"/>
      <dgm:spPr/>
    </dgm:pt>
    <dgm:pt modelId="{9A6D5703-959A-4F30-9F14-40CC06C9EEFE}" type="pres">
      <dgm:prSet presAssocID="{D085FD31-268E-41B2-9A58-33702784C450}" presName="parentLin" presStyleCnt="0"/>
      <dgm:spPr/>
    </dgm:pt>
    <dgm:pt modelId="{F799A63B-6C8A-4266-9734-06DF86BF9906}" type="pres">
      <dgm:prSet presAssocID="{D085FD31-268E-41B2-9A58-33702784C450}" presName="parentLeftMargin" presStyleLbl="node1" presStyleIdx="3" presStyleCnt="5"/>
      <dgm:spPr/>
    </dgm:pt>
    <dgm:pt modelId="{F70C91DC-B97D-4A6D-9B3B-937DE6817B23}" type="pres">
      <dgm:prSet presAssocID="{D085FD31-268E-41B2-9A58-33702784C450}" presName="parentText" presStyleLbl="node1" presStyleIdx="4" presStyleCnt="5">
        <dgm:presLayoutVars>
          <dgm:chMax val="0"/>
          <dgm:bulletEnabled val="1"/>
        </dgm:presLayoutVars>
      </dgm:prSet>
      <dgm:spPr/>
    </dgm:pt>
    <dgm:pt modelId="{C91156E9-D70C-422F-BD0F-46D5164E454F}" type="pres">
      <dgm:prSet presAssocID="{D085FD31-268E-41B2-9A58-33702784C450}" presName="negativeSpace" presStyleCnt="0"/>
      <dgm:spPr/>
    </dgm:pt>
    <dgm:pt modelId="{C2066E6A-7FF1-4484-A0F7-2A6E62D18C87}" type="pres">
      <dgm:prSet presAssocID="{D085FD31-268E-41B2-9A58-33702784C450}" presName="childText" presStyleLbl="conFgAcc1" presStyleIdx="4" presStyleCnt="5">
        <dgm:presLayoutVars>
          <dgm:bulletEnabled val="1"/>
        </dgm:presLayoutVars>
      </dgm:prSet>
      <dgm:spPr/>
    </dgm:pt>
  </dgm:ptLst>
  <dgm:cxnLst>
    <dgm:cxn modelId="{41D3AD00-EB1B-4395-B9E9-FCCA9534EDD7}" type="presOf" srcId="{E880C525-F71D-445B-B032-D47CD3C0716D}" destId="{108AB030-ACD5-4555-8D14-4B053E675F4F}" srcOrd="1" destOrd="0" presId="urn:microsoft.com/office/officeart/2005/8/layout/list1"/>
    <dgm:cxn modelId="{E472945C-5852-4684-86B8-9206AA447008}" srcId="{4E1ECC99-077B-4A46-B684-6222BEF17F38}" destId="{780D728F-EDA2-4CEF-AEDD-30582F36C6F4}" srcOrd="0" destOrd="0" parTransId="{757428A3-9893-469F-A8E5-02EA5341B60A}" sibTransId="{27B39D45-94E5-4905-BB88-42447C1103F3}"/>
    <dgm:cxn modelId="{756DF162-AA6B-4D1A-A567-D129538281CB}" type="presOf" srcId="{4E1ECC99-077B-4A46-B684-6222BEF17F38}" destId="{4C3A72DE-3582-46F8-B8A3-870F4A2DF399}" srcOrd="0" destOrd="0" presId="urn:microsoft.com/office/officeart/2005/8/layout/list1"/>
    <dgm:cxn modelId="{73B9DA67-538A-4F8F-92FF-7625786D278E}" srcId="{4E1ECC99-077B-4A46-B684-6222BEF17F38}" destId="{D085FD31-268E-41B2-9A58-33702784C450}" srcOrd="4" destOrd="0" parTransId="{3FD8CBCE-99C2-477A-8886-E45F25D073A4}" sibTransId="{75A48C73-8A74-4B2D-9283-9D6B0355B7ED}"/>
    <dgm:cxn modelId="{BC23F048-8799-441F-B259-9E7ECC4BDB1C}" type="presOf" srcId="{D085FD31-268E-41B2-9A58-33702784C450}" destId="{F799A63B-6C8A-4266-9734-06DF86BF9906}" srcOrd="0" destOrd="0" presId="urn:microsoft.com/office/officeart/2005/8/layout/list1"/>
    <dgm:cxn modelId="{97E8556C-C24E-453B-97EA-30BA3C09D0BB}" type="presOf" srcId="{780D728F-EDA2-4CEF-AEDD-30582F36C6F4}" destId="{CE7684EF-3958-42D3-AA7C-0368654578C7}" srcOrd="0" destOrd="0" presId="urn:microsoft.com/office/officeart/2005/8/layout/list1"/>
    <dgm:cxn modelId="{457FBB7F-CC97-4A75-9CFC-39AC656D567A}" type="presOf" srcId="{1115C0D5-9F4D-490B-A0BD-2C3FFA67DE63}" destId="{2F39B5B4-0E77-4D6B-B926-B647FAA32BB3}" srcOrd="0" destOrd="0" presId="urn:microsoft.com/office/officeart/2005/8/layout/list1"/>
    <dgm:cxn modelId="{09C5419C-682F-4352-9B72-F8C28F990D75}" type="presOf" srcId="{E880C525-F71D-445B-B032-D47CD3C0716D}" destId="{0A693385-65CB-4967-A8D6-D41DE5AAC6ED}" srcOrd="0" destOrd="0" presId="urn:microsoft.com/office/officeart/2005/8/layout/list1"/>
    <dgm:cxn modelId="{50D6D8B0-BB6B-4210-9647-DE1E385B7B81}" type="presOf" srcId="{1115C0D5-9F4D-490B-A0BD-2C3FFA67DE63}" destId="{2680575F-F8CD-4113-988A-5FE8DB28A8DF}" srcOrd="1" destOrd="0" presId="urn:microsoft.com/office/officeart/2005/8/layout/list1"/>
    <dgm:cxn modelId="{3AD16BB5-B4D7-4355-A712-A24CC558FF1E}" type="presOf" srcId="{A57D8290-4F60-47FA-A258-C6A6838815A1}" destId="{5BF1C0FB-375A-4335-9B7B-C5D6AB0F3205}" srcOrd="0" destOrd="0" presId="urn:microsoft.com/office/officeart/2005/8/layout/list1"/>
    <dgm:cxn modelId="{C65DE9B7-AFF6-401F-AB96-B48255C0DDBD}" type="presOf" srcId="{A57D8290-4F60-47FA-A258-C6A6838815A1}" destId="{42264822-E741-4B36-B094-DD79BAF77F69}" srcOrd="1" destOrd="0" presId="urn:microsoft.com/office/officeart/2005/8/layout/list1"/>
    <dgm:cxn modelId="{E8DC52BA-9BFA-45A6-AC0C-A620008D5896}" type="presOf" srcId="{D085FD31-268E-41B2-9A58-33702784C450}" destId="{F70C91DC-B97D-4A6D-9B3B-937DE6817B23}" srcOrd="1" destOrd="0" presId="urn:microsoft.com/office/officeart/2005/8/layout/list1"/>
    <dgm:cxn modelId="{D54775C9-500A-41E7-B4E7-2CB9E6972766}" type="presOf" srcId="{780D728F-EDA2-4CEF-AEDD-30582F36C6F4}" destId="{AF266AF8-DFA2-4619-BF96-F7B5765D1FCC}" srcOrd="1" destOrd="0" presId="urn:microsoft.com/office/officeart/2005/8/layout/list1"/>
    <dgm:cxn modelId="{5A4EFEE2-75B4-4502-B736-070AF9A72D29}" srcId="{4E1ECC99-077B-4A46-B684-6222BEF17F38}" destId="{1115C0D5-9F4D-490B-A0BD-2C3FFA67DE63}" srcOrd="2" destOrd="0" parTransId="{0C3942BB-3954-4CBB-9805-9236738E6944}" sibTransId="{73B42768-FF2F-435F-9C95-E216B1DA7980}"/>
    <dgm:cxn modelId="{725AF9E8-86C1-497B-9085-48520DF18C94}" srcId="{4E1ECC99-077B-4A46-B684-6222BEF17F38}" destId="{E880C525-F71D-445B-B032-D47CD3C0716D}" srcOrd="1" destOrd="0" parTransId="{21ED1F8E-4D13-4359-8E00-BCA2DE0F2421}" sibTransId="{ABD3DAD8-547E-4343-B305-F7DC0D22C558}"/>
    <dgm:cxn modelId="{BD0AE1FF-EC5D-4E45-9C1D-8BA8B5F39EA7}" srcId="{4E1ECC99-077B-4A46-B684-6222BEF17F38}" destId="{A57D8290-4F60-47FA-A258-C6A6838815A1}" srcOrd="3" destOrd="0" parTransId="{B61923EB-5668-4DF5-AC78-35232E9CB095}" sibTransId="{07F11E1C-9782-41A1-B691-D883E8913DC0}"/>
    <dgm:cxn modelId="{CF925312-2F30-4A19-9B87-A2A580F5A55B}" type="presParOf" srcId="{4C3A72DE-3582-46F8-B8A3-870F4A2DF399}" destId="{C758B202-55FF-4DA7-9CC2-DC2FD0686147}" srcOrd="0" destOrd="0" presId="urn:microsoft.com/office/officeart/2005/8/layout/list1"/>
    <dgm:cxn modelId="{42131703-B57B-4E9A-A874-583A5AC4E5FC}" type="presParOf" srcId="{C758B202-55FF-4DA7-9CC2-DC2FD0686147}" destId="{CE7684EF-3958-42D3-AA7C-0368654578C7}" srcOrd="0" destOrd="0" presId="urn:microsoft.com/office/officeart/2005/8/layout/list1"/>
    <dgm:cxn modelId="{299CB92B-A129-403D-9920-0ADFDF4C2B25}" type="presParOf" srcId="{C758B202-55FF-4DA7-9CC2-DC2FD0686147}" destId="{AF266AF8-DFA2-4619-BF96-F7B5765D1FCC}" srcOrd="1" destOrd="0" presId="urn:microsoft.com/office/officeart/2005/8/layout/list1"/>
    <dgm:cxn modelId="{2EBABB1E-7439-4A43-8A57-5DBAB423DAEE}" type="presParOf" srcId="{4C3A72DE-3582-46F8-B8A3-870F4A2DF399}" destId="{C8CF8857-F017-4ACF-8703-EC1DB2C84AEF}" srcOrd="1" destOrd="0" presId="urn:microsoft.com/office/officeart/2005/8/layout/list1"/>
    <dgm:cxn modelId="{8A31E9A1-0FF3-4B00-9259-A067B0C231E3}" type="presParOf" srcId="{4C3A72DE-3582-46F8-B8A3-870F4A2DF399}" destId="{3F89AACD-B3BD-436D-A67C-181AD9526363}" srcOrd="2" destOrd="0" presId="urn:microsoft.com/office/officeart/2005/8/layout/list1"/>
    <dgm:cxn modelId="{25A6FB59-F9BC-473A-B028-F36D1398992D}" type="presParOf" srcId="{4C3A72DE-3582-46F8-B8A3-870F4A2DF399}" destId="{18351495-53DB-429E-A7F7-F1317AFCC36C}" srcOrd="3" destOrd="0" presId="urn:microsoft.com/office/officeart/2005/8/layout/list1"/>
    <dgm:cxn modelId="{28A46A75-77B7-469C-BBD4-1F0AA75FB32E}" type="presParOf" srcId="{4C3A72DE-3582-46F8-B8A3-870F4A2DF399}" destId="{BBFEEC07-29EA-442C-A717-4A064BFB1A39}" srcOrd="4" destOrd="0" presId="urn:microsoft.com/office/officeart/2005/8/layout/list1"/>
    <dgm:cxn modelId="{3ECF10C7-5EAE-4376-A747-8EEC6F7BE1B4}" type="presParOf" srcId="{BBFEEC07-29EA-442C-A717-4A064BFB1A39}" destId="{0A693385-65CB-4967-A8D6-D41DE5AAC6ED}" srcOrd="0" destOrd="0" presId="urn:microsoft.com/office/officeart/2005/8/layout/list1"/>
    <dgm:cxn modelId="{0DE49B51-41E0-4E27-AA72-9422EF9DDD94}" type="presParOf" srcId="{BBFEEC07-29EA-442C-A717-4A064BFB1A39}" destId="{108AB030-ACD5-4555-8D14-4B053E675F4F}" srcOrd="1" destOrd="0" presId="urn:microsoft.com/office/officeart/2005/8/layout/list1"/>
    <dgm:cxn modelId="{ED0DCD17-D2E1-44E3-A560-B63C231BFBFE}" type="presParOf" srcId="{4C3A72DE-3582-46F8-B8A3-870F4A2DF399}" destId="{27A258B2-1D9B-41A1-BA6F-4B446FFC8258}" srcOrd="5" destOrd="0" presId="urn:microsoft.com/office/officeart/2005/8/layout/list1"/>
    <dgm:cxn modelId="{D56E8E95-5E83-4630-8885-8544E22B555B}" type="presParOf" srcId="{4C3A72DE-3582-46F8-B8A3-870F4A2DF399}" destId="{8502D05F-EB15-4049-97B3-30E6428BE591}" srcOrd="6" destOrd="0" presId="urn:microsoft.com/office/officeart/2005/8/layout/list1"/>
    <dgm:cxn modelId="{1F16E498-E01C-4B35-BBEC-5714677F15C4}" type="presParOf" srcId="{4C3A72DE-3582-46F8-B8A3-870F4A2DF399}" destId="{E1CF916B-994B-4CA8-BF1A-4F1E03221B31}" srcOrd="7" destOrd="0" presId="urn:microsoft.com/office/officeart/2005/8/layout/list1"/>
    <dgm:cxn modelId="{4243FE87-FA78-410A-8353-5788B553FA0D}" type="presParOf" srcId="{4C3A72DE-3582-46F8-B8A3-870F4A2DF399}" destId="{A9E9D357-75C7-4DAB-BBF9-6BBCBA682D1D}" srcOrd="8" destOrd="0" presId="urn:microsoft.com/office/officeart/2005/8/layout/list1"/>
    <dgm:cxn modelId="{D18F6887-1F2F-4533-B0EE-25AA6C43CE7A}" type="presParOf" srcId="{A9E9D357-75C7-4DAB-BBF9-6BBCBA682D1D}" destId="{2F39B5B4-0E77-4D6B-B926-B647FAA32BB3}" srcOrd="0" destOrd="0" presId="urn:microsoft.com/office/officeart/2005/8/layout/list1"/>
    <dgm:cxn modelId="{05166ECD-39A3-45D8-84B6-55D118EA9C05}" type="presParOf" srcId="{A9E9D357-75C7-4DAB-BBF9-6BBCBA682D1D}" destId="{2680575F-F8CD-4113-988A-5FE8DB28A8DF}" srcOrd="1" destOrd="0" presId="urn:microsoft.com/office/officeart/2005/8/layout/list1"/>
    <dgm:cxn modelId="{78C26E26-CC11-4752-851A-55FAA0453ACE}" type="presParOf" srcId="{4C3A72DE-3582-46F8-B8A3-870F4A2DF399}" destId="{F22C4155-8470-4006-8DB7-D649F6D24A53}" srcOrd="9" destOrd="0" presId="urn:microsoft.com/office/officeart/2005/8/layout/list1"/>
    <dgm:cxn modelId="{79538677-41B0-4070-B403-DA3B2DA44C3D}" type="presParOf" srcId="{4C3A72DE-3582-46F8-B8A3-870F4A2DF399}" destId="{9AFF7999-0DDE-4B17-92FD-57C4A3573C10}" srcOrd="10" destOrd="0" presId="urn:microsoft.com/office/officeart/2005/8/layout/list1"/>
    <dgm:cxn modelId="{AE13480E-7300-4019-8B99-822D976CECC4}" type="presParOf" srcId="{4C3A72DE-3582-46F8-B8A3-870F4A2DF399}" destId="{E1CC2F19-F8BA-4B4B-95DC-A07D47A3711D}" srcOrd="11" destOrd="0" presId="urn:microsoft.com/office/officeart/2005/8/layout/list1"/>
    <dgm:cxn modelId="{538D76C9-2AC1-483F-B17F-D4192563311B}" type="presParOf" srcId="{4C3A72DE-3582-46F8-B8A3-870F4A2DF399}" destId="{5ACDB54B-488A-4263-87C7-1C1A5BE0B0D1}" srcOrd="12" destOrd="0" presId="urn:microsoft.com/office/officeart/2005/8/layout/list1"/>
    <dgm:cxn modelId="{BCAFD946-3282-4EF4-B2D0-C3949955C52B}" type="presParOf" srcId="{5ACDB54B-488A-4263-87C7-1C1A5BE0B0D1}" destId="{5BF1C0FB-375A-4335-9B7B-C5D6AB0F3205}" srcOrd="0" destOrd="0" presId="urn:microsoft.com/office/officeart/2005/8/layout/list1"/>
    <dgm:cxn modelId="{C20F3A67-894F-457A-AD2D-46DEAB54AECD}" type="presParOf" srcId="{5ACDB54B-488A-4263-87C7-1C1A5BE0B0D1}" destId="{42264822-E741-4B36-B094-DD79BAF77F69}" srcOrd="1" destOrd="0" presId="urn:microsoft.com/office/officeart/2005/8/layout/list1"/>
    <dgm:cxn modelId="{01B897E3-930B-484C-97AD-71C0C97A64DC}" type="presParOf" srcId="{4C3A72DE-3582-46F8-B8A3-870F4A2DF399}" destId="{F3C9B876-96F9-46E2-9264-34EF8B4BFF7C}" srcOrd="13" destOrd="0" presId="urn:microsoft.com/office/officeart/2005/8/layout/list1"/>
    <dgm:cxn modelId="{6C4B555B-442B-4D14-9401-D145F0D44332}" type="presParOf" srcId="{4C3A72DE-3582-46F8-B8A3-870F4A2DF399}" destId="{16A41FE3-1EC9-452C-B80D-A700A84128CB}" srcOrd="14" destOrd="0" presId="urn:microsoft.com/office/officeart/2005/8/layout/list1"/>
    <dgm:cxn modelId="{793AEDFF-5FE3-4F32-9F03-5E26B7D2A5AE}" type="presParOf" srcId="{4C3A72DE-3582-46F8-B8A3-870F4A2DF399}" destId="{6A40DED2-492D-4FC4-A000-DD025F836809}" srcOrd="15" destOrd="0" presId="urn:microsoft.com/office/officeart/2005/8/layout/list1"/>
    <dgm:cxn modelId="{9D39E9DE-3AF6-4468-9266-C6F87B2884ED}" type="presParOf" srcId="{4C3A72DE-3582-46F8-B8A3-870F4A2DF399}" destId="{9A6D5703-959A-4F30-9F14-40CC06C9EEFE}" srcOrd="16" destOrd="0" presId="urn:microsoft.com/office/officeart/2005/8/layout/list1"/>
    <dgm:cxn modelId="{D2F9CE1D-258B-475E-B8F2-98E27951F5B7}" type="presParOf" srcId="{9A6D5703-959A-4F30-9F14-40CC06C9EEFE}" destId="{F799A63B-6C8A-4266-9734-06DF86BF9906}" srcOrd="0" destOrd="0" presId="urn:microsoft.com/office/officeart/2005/8/layout/list1"/>
    <dgm:cxn modelId="{66FA3F17-FBF2-432C-969A-E21DDF85B581}" type="presParOf" srcId="{9A6D5703-959A-4F30-9F14-40CC06C9EEFE}" destId="{F70C91DC-B97D-4A6D-9B3B-937DE6817B23}" srcOrd="1" destOrd="0" presId="urn:microsoft.com/office/officeart/2005/8/layout/list1"/>
    <dgm:cxn modelId="{CD6409F3-7943-44C2-A190-65C0637205D4}" type="presParOf" srcId="{4C3A72DE-3582-46F8-B8A3-870F4A2DF399}" destId="{C91156E9-D70C-422F-BD0F-46D5164E454F}" srcOrd="17" destOrd="0" presId="urn:microsoft.com/office/officeart/2005/8/layout/list1"/>
    <dgm:cxn modelId="{97D79BB7-B587-40A2-A9EB-C602ABD3CC61}" type="presParOf" srcId="{4C3A72DE-3582-46F8-B8A3-870F4A2DF399}" destId="{C2066E6A-7FF1-4484-A0F7-2A6E62D18C87}"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4E1ECC99-077B-4A46-B684-6222BEF17F38}" type="doc">
      <dgm:prSet loTypeId="urn:microsoft.com/office/officeart/2005/8/layout/list1" loCatId="list" qsTypeId="urn:microsoft.com/office/officeart/2005/8/quickstyle/simple1" qsCatId="simple" csTypeId="urn:microsoft.com/office/officeart/2005/8/colors/accent0_1" csCatId="mainScheme" phldr="1"/>
      <dgm:spPr/>
      <dgm:t>
        <a:bodyPr/>
        <a:lstStyle/>
        <a:p>
          <a:endParaRPr lang="de-DE"/>
        </a:p>
      </dgm:t>
    </dgm:pt>
    <dgm:pt modelId="{780D728F-EDA2-4CEF-AEDD-30582F36C6F4}">
      <dgm:prSet phldrT="[Text]"/>
      <dgm:spPr/>
      <dgm:t>
        <a:bodyPr/>
        <a:lstStyle/>
        <a:p>
          <a:r>
            <a:rPr lang="en-US" dirty="0"/>
            <a:t>Project Motivation and Objective</a:t>
          </a:r>
          <a:endParaRPr lang="de-DE" dirty="0"/>
        </a:p>
      </dgm:t>
    </dgm:pt>
    <dgm:pt modelId="{757428A3-9893-469F-A8E5-02EA5341B60A}" type="parTrans" cxnId="{E472945C-5852-4684-86B8-9206AA447008}">
      <dgm:prSet/>
      <dgm:spPr/>
      <dgm:t>
        <a:bodyPr/>
        <a:lstStyle/>
        <a:p>
          <a:endParaRPr lang="de-DE"/>
        </a:p>
      </dgm:t>
    </dgm:pt>
    <dgm:pt modelId="{27B39D45-94E5-4905-BB88-42447C1103F3}" type="sibTrans" cxnId="{E472945C-5852-4684-86B8-9206AA447008}">
      <dgm:prSet/>
      <dgm:spPr/>
      <dgm:t>
        <a:bodyPr/>
        <a:lstStyle/>
        <a:p>
          <a:endParaRPr lang="de-DE"/>
        </a:p>
      </dgm:t>
    </dgm:pt>
    <dgm:pt modelId="{E880C525-F71D-445B-B032-D47CD3C0716D}">
      <dgm:prSet phldrT="[Text]"/>
      <dgm:spPr/>
      <dgm:t>
        <a:bodyPr/>
        <a:lstStyle/>
        <a:p>
          <a:r>
            <a:rPr lang="en-US"/>
            <a:t>Introduction</a:t>
          </a:r>
          <a:endParaRPr lang="de-DE" dirty="0"/>
        </a:p>
      </dgm:t>
    </dgm:pt>
    <dgm:pt modelId="{21ED1F8E-4D13-4359-8E00-BCA2DE0F2421}" type="parTrans" cxnId="{725AF9E8-86C1-497B-9085-48520DF18C94}">
      <dgm:prSet/>
      <dgm:spPr/>
      <dgm:t>
        <a:bodyPr/>
        <a:lstStyle/>
        <a:p>
          <a:endParaRPr lang="de-DE"/>
        </a:p>
      </dgm:t>
    </dgm:pt>
    <dgm:pt modelId="{ABD3DAD8-547E-4343-B305-F7DC0D22C558}" type="sibTrans" cxnId="{725AF9E8-86C1-497B-9085-48520DF18C94}">
      <dgm:prSet/>
      <dgm:spPr/>
      <dgm:t>
        <a:bodyPr/>
        <a:lstStyle/>
        <a:p>
          <a:endParaRPr lang="de-DE"/>
        </a:p>
      </dgm:t>
    </dgm:pt>
    <dgm:pt modelId="{1115C0D5-9F4D-490B-A0BD-2C3FFA67DE63}">
      <dgm:prSet phldrT="[Text]"/>
      <dgm:spPr>
        <a:solidFill>
          <a:srgbClr val="0066FF"/>
        </a:solidFill>
      </dgm:spPr>
      <dgm:t>
        <a:bodyPr/>
        <a:lstStyle/>
        <a:p>
          <a:r>
            <a:rPr lang="en-US" dirty="0">
              <a:solidFill>
                <a:schemeClr val="bg1"/>
              </a:solidFill>
            </a:rPr>
            <a:t>Proposals</a:t>
          </a:r>
        </a:p>
      </dgm:t>
    </dgm:pt>
    <dgm:pt modelId="{0C3942BB-3954-4CBB-9805-9236738E6944}" type="parTrans" cxnId="{5A4EFEE2-75B4-4502-B736-070AF9A72D29}">
      <dgm:prSet/>
      <dgm:spPr/>
      <dgm:t>
        <a:bodyPr/>
        <a:lstStyle/>
        <a:p>
          <a:endParaRPr lang="de-DE"/>
        </a:p>
      </dgm:t>
    </dgm:pt>
    <dgm:pt modelId="{73B42768-FF2F-435F-9C95-E216B1DA7980}" type="sibTrans" cxnId="{5A4EFEE2-75B4-4502-B736-070AF9A72D29}">
      <dgm:prSet/>
      <dgm:spPr/>
      <dgm:t>
        <a:bodyPr/>
        <a:lstStyle/>
        <a:p>
          <a:endParaRPr lang="de-DE"/>
        </a:p>
      </dgm:t>
    </dgm:pt>
    <dgm:pt modelId="{A57D8290-4F60-47FA-A258-C6A6838815A1}">
      <dgm:prSet phldrT="[Text]"/>
      <dgm:spPr/>
      <dgm:t>
        <a:bodyPr/>
        <a:lstStyle/>
        <a:p>
          <a:r>
            <a:rPr lang="en-US" dirty="0"/>
            <a:t>Implementation and Results</a:t>
          </a:r>
        </a:p>
      </dgm:t>
    </dgm:pt>
    <dgm:pt modelId="{B61923EB-5668-4DF5-AC78-35232E9CB095}" type="parTrans" cxnId="{BD0AE1FF-EC5D-4E45-9C1D-8BA8B5F39EA7}">
      <dgm:prSet/>
      <dgm:spPr/>
      <dgm:t>
        <a:bodyPr/>
        <a:lstStyle/>
        <a:p>
          <a:endParaRPr lang="de-DE"/>
        </a:p>
      </dgm:t>
    </dgm:pt>
    <dgm:pt modelId="{07F11E1C-9782-41A1-B691-D883E8913DC0}" type="sibTrans" cxnId="{BD0AE1FF-EC5D-4E45-9C1D-8BA8B5F39EA7}">
      <dgm:prSet/>
      <dgm:spPr/>
      <dgm:t>
        <a:bodyPr/>
        <a:lstStyle/>
        <a:p>
          <a:endParaRPr lang="de-DE"/>
        </a:p>
      </dgm:t>
    </dgm:pt>
    <dgm:pt modelId="{D085FD31-268E-41B2-9A58-33702784C450}">
      <dgm:prSet phldrT="[Text]"/>
      <dgm:spPr/>
      <dgm:t>
        <a:bodyPr/>
        <a:lstStyle/>
        <a:p>
          <a:r>
            <a:rPr lang="en-US" dirty="0"/>
            <a:t>Conclusion</a:t>
          </a:r>
        </a:p>
      </dgm:t>
    </dgm:pt>
    <dgm:pt modelId="{75A48C73-8A74-4B2D-9283-9D6B0355B7ED}" type="sibTrans" cxnId="{73B9DA67-538A-4F8F-92FF-7625786D278E}">
      <dgm:prSet/>
      <dgm:spPr/>
      <dgm:t>
        <a:bodyPr/>
        <a:lstStyle/>
        <a:p>
          <a:endParaRPr lang="de-DE"/>
        </a:p>
      </dgm:t>
    </dgm:pt>
    <dgm:pt modelId="{3FD8CBCE-99C2-477A-8886-E45F25D073A4}" type="parTrans" cxnId="{73B9DA67-538A-4F8F-92FF-7625786D278E}">
      <dgm:prSet/>
      <dgm:spPr/>
      <dgm:t>
        <a:bodyPr/>
        <a:lstStyle/>
        <a:p>
          <a:endParaRPr lang="de-DE"/>
        </a:p>
      </dgm:t>
    </dgm:pt>
    <dgm:pt modelId="{4C3A72DE-3582-46F8-B8A3-870F4A2DF399}" type="pres">
      <dgm:prSet presAssocID="{4E1ECC99-077B-4A46-B684-6222BEF17F38}" presName="linear" presStyleCnt="0">
        <dgm:presLayoutVars>
          <dgm:dir/>
          <dgm:animLvl val="lvl"/>
          <dgm:resizeHandles val="exact"/>
        </dgm:presLayoutVars>
      </dgm:prSet>
      <dgm:spPr/>
    </dgm:pt>
    <dgm:pt modelId="{C758B202-55FF-4DA7-9CC2-DC2FD0686147}" type="pres">
      <dgm:prSet presAssocID="{780D728F-EDA2-4CEF-AEDD-30582F36C6F4}" presName="parentLin" presStyleCnt="0"/>
      <dgm:spPr/>
    </dgm:pt>
    <dgm:pt modelId="{CE7684EF-3958-42D3-AA7C-0368654578C7}" type="pres">
      <dgm:prSet presAssocID="{780D728F-EDA2-4CEF-AEDD-30582F36C6F4}" presName="parentLeftMargin" presStyleLbl="node1" presStyleIdx="0" presStyleCnt="5"/>
      <dgm:spPr/>
    </dgm:pt>
    <dgm:pt modelId="{AF266AF8-DFA2-4619-BF96-F7B5765D1FCC}" type="pres">
      <dgm:prSet presAssocID="{780D728F-EDA2-4CEF-AEDD-30582F36C6F4}" presName="parentText" presStyleLbl="node1" presStyleIdx="0" presStyleCnt="5">
        <dgm:presLayoutVars>
          <dgm:chMax val="0"/>
          <dgm:bulletEnabled val="1"/>
        </dgm:presLayoutVars>
      </dgm:prSet>
      <dgm:spPr/>
    </dgm:pt>
    <dgm:pt modelId="{C8CF8857-F017-4ACF-8703-EC1DB2C84AEF}" type="pres">
      <dgm:prSet presAssocID="{780D728F-EDA2-4CEF-AEDD-30582F36C6F4}" presName="negativeSpace" presStyleCnt="0"/>
      <dgm:spPr/>
    </dgm:pt>
    <dgm:pt modelId="{3F89AACD-B3BD-436D-A67C-181AD9526363}" type="pres">
      <dgm:prSet presAssocID="{780D728F-EDA2-4CEF-AEDD-30582F36C6F4}" presName="childText" presStyleLbl="conFgAcc1" presStyleIdx="0" presStyleCnt="5">
        <dgm:presLayoutVars>
          <dgm:bulletEnabled val="1"/>
        </dgm:presLayoutVars>
      </dgm:prSet>
      <dgm:spPr/>
    </dgm:pt>
    <dgm:pt modelId="{18351495-53DB-429E-A7F7-F1317AFCC36C}" type="pres">
      <dgm:prSet presAssocID="{27B39D45-94E5-4905-BB88-42447C1103F3}" presName="spaceBetweenRectangles" presStyleCnt="0"/>
      <dgm:spPr/>
    </dgm:pt>
    <dgm:pt modelId="{BBFEEC07-29EA-442C-A717-4A064BFB1A39}" type="pres">
      <dgm:prSet presAssocID="{E880C525-F71D-445B-B032-D47CD3C0716D}" presName="parentLin" presStyleCnt="0"/>
      <dgm:spPr/>
    </dgm:pt>
    <dgm:pt modelId="{0A693385-65CB-4967-A8D6-D41DE5AAC6ED}" type="pres">
      <dgm:prSet presAssocID="{E880C525-F71D-445B-B032-D47CD3C0716D}" presName="parentLeftMargin" presStyleLbl="node1" presStyleIdx="0" presStyleCnt="5"/>
      <dgm:spPr/>
    </dgm:pt>
    <dgm:pt modelId="{108AB030-ACD5-4555-8D14-4B053E675F4F}" type="pres">
      <dgm:prSet presAssocID="{E880C525-F71D-445B-B032-D47CD3C0716D}" presName="parentText" presStyleLbl="node1" presStyleIdx="1" presStyleCnt="5">
        <dgm:presLayoutVars>
          <dgm:chMax val="0"/>
          <dgm:bulletEnabled val="1"/>
        </dgm:presLayoutVars>
      </dgm:prSet>
      <dgm:spPr/>
    </dgm:pt>
    <dgm:pt modelId="{27A258B2-1D9B-41A1-BA6F-4B446FFC8258}" type="pres">
      <dgm:prSet presAssocID="{E880C525-F71D-445B-B032-D47CD3C0716D}" presName="negativeSpace" presStyleCnt="0"/>
      <dgm:spPr/>
    </dgm:pt>
    <dgm:pt modelId="{8502D05F-EB15-4049-97B3-30E6428BE591}" type="pres">
      <dgm:prSet presAssocID="{E880C525-F71D-445B-B032-D47CD3C0716D}" presName="childText" presStyleLbl="conFgAcc1" presStyleIdx="1" presStyleCnt="5">
        <dgm:presLayoutVars>
          <dgm:bulletEnabled val="1"/>
        </dgm:presLayoutVars>
      </dgm:prSet>
      <dgm:spPr/>
    </dgm:pt>
    <dgm:pt modelId="{E1CF916B-994B-4CA8-BF1A-4F1E03221B31}" type="pres">
      <dgm:prSet presAssocID="{ABD3DAD8-547E-4343-B305-F7DC0D22C558}" presName="spaceBetweenRectangles" presStyleCnt="0"/>
      <dgm:spPr/>
    </dgm:pt>
    <dgm:pt modelId="{A9E9D357-75C7-4DAB-BBF9-6BBCBA682D1D}" type="pres">
      <dgm:prSet presAssocID="{1115C0D5-9F4D-490B-A0BD-2C3FFA67DE63}" presName="parentLin" presStyleCnt="0"/>
      <dgm:spPr/>
    </dgm:pt>
    <dgm:pt modelId="{2F39B5B4-0E77-4D6B-B926-B647FAA32BB3}" type="pres">
      <dgm:prSet presAssocID="{1115C0D5-9F4D-490B-A0BD-2C3FFA67DE63}" presName="parentLeftMargin" presStyleLbl="node1" presStyleIdx="1" presStyleCnt="5"/>
      <dgm:spPr/>
    </dgm:pt>
    <dgm:pt modelId="{2680575F-F8CD-4113-988A-5FE8DB28A8DF}" type="pres">
      <dgm:prSet presAssocID="{1115C0D5-9F4D-490B-A0BD-2C3FFA67DE63}" presName="parentText" presStyleLbl="node1" presStyleIdx="2" presStyleCnt="5">
        <dgm:presLayoutVars>
          <dgm:chMax val="0"/>
          <dgm:bulletEnabled val="1"/>
        </dgm:presLayoutVars>
      </dgm:prSet>
      <dgm:spPr/>
    </dgm:pt>
    <dgm:pt modelId="{F22C4155-8470-4006-8DB7-D649F6D24A53}" type="pres">
      <dgm:prSet presAssocID="{1115C0D5-9F4D-490B-A0BD-2C3FFA67DE63}" presName="negativeSpace" presStyleCnt="0"/>
      <dgm:spPr/>
    </dgm:pt>
    <dgm:pt modelId="{9AFF7999-0DDE-4B17-92FD-57C4A3573C10}" type="pres">
      <dgm:prSet presAssocID="{1115C0D5-9F4D-490B-A0BD-2C3FFA67DE63}" presName="childText" presStyleLbl="conFgAcc1" presStyleIdx="2" presStyleCnt="5">
        <dgm:presLayoutVars>
          <dgm:bulletEnabled val="1"/>
        </dgm:presLayoutVars>
      </dgm:prSet>
      <dgm:spPr/>
    </dgm:pt>
    <dgm:pt modelId="{E1CC2F19-F8BA-4B4B-95DC-A07D47A3711D}" type="pres">
      <dgm:prSet presAssocID="{73B42768-FF2F-435F-9C95-E216B1DA7980}" presName="spaceBetweenRectangles" presStyleCnt="0"/>
      <dgm:spPr/>
    </dgm:pt>
    <dgm:pt modelId="{5ACDB54B-488A-4263-87C7-1C1A5BE0B0D1}" type="pres">
      <dgm:prSet presAssocID="{A57D8290-4F60-47FA-A258-C6A6838815A1}" presName="parentLin" presStyleCnt="0"/>
      <dgm:spPr/>
    </dgm:pt>
    <dgm:pt modelId="{5BF1C0FB-375A-4335-9B7B-C5D6AB0F3205}" type="pres">
      <dgm:prSet presAssocID="{A57D8290-4F60-47FA-A258-C6A6838815A1}" presName="parentLeftMargin" presStyleLbl="node1" presStyleIdx="2" presStyleCnt="5"/>
      <dgm:spPr/>
    </dgm:pt>
    <dgm:pt modelId="{42264822-E741-4B36-B094-DD79BAF77F69}" type="pres">
      <dgm:prSet presAssocID="{A57D8290-4F60-47FA-A258-C6A6838815A1}" presName="parentText" presStyleLbl="node1" presStyleIdx="3" presStyleCnt="5">
        <dgm:presLayoutVars>
          <dgm:chMax val="0"/>
          <dgm:bulletEnabled val="1"/>
        </dgm:presLayoutVars>
      </dgm:prSet>
      <dgm:spPr/>
    </dgm:pt>
    <dgm:pt modelId="{F3C9B876-96F9-46E2-9264-34EF8B4BFF7C}" type="pres">
      <dgm:prSet presAssocID="{A57D8290-4F60-47FA-A258-C6A6838815A1}" presName="negativeSpace" presStyleCnt="0"/>
      <dgm:spPr/>
    </dgm:pt>
    <dgm:pt modelId="{16A41FE3-1EC9-452C-B80D-A700A84128CB}" type="pres">
      <dgm:prSet presAssocID="{A57D8290-4F60-47FA-A258-C6A6838815A1}" presName="childText" presStyleLbl="conFgAcc1" presStyleIdx="3" presStyleCnt="5">
        <dgm:presLayoutVars>
          <dgm:bulletEnabled val="1"/>
        </dgm:presLayoutVars>
      </dgm:prSet>
      <dgm:spPr/>
    </dgm:pt>
    <dgm:pt modelId="{6A40DED2-492D-4FC4-A000-DD025F836809}" type="pres">
      <dgm:prSet presAssocID="{07F11E1C-9782-41A1-B691-D883E8913DC0}" presName="spaceBetweenRectangles" presStyleCnt="0"/>
      <dgm:spPr/>
    </dgm:pt>
    <dgm:pt modelId="{9A6D5703-959A-4F30-9F14-40CC06C9EEFE}" type="pres">
      <dgm:prSet presAssocID="{D085FD31-268E-41B2-9A58-33702784C450}" presName="parentLin" presStyleCnt="0"/>
      <dgm:spPr/>
    </dgm:pt>
    <dgm:pt modelId="{F799A63B-6C8A-4266-9734-06DF86BF9906}" type="pres">
      <dgm:prSet presAssocID="{D085FD31-268E-41B2-9A58-33702784C450}" presName="parentLeftMargin" presStyleLbl="node1" presStyleIdx="3" presStyleCnt="5"/>
      <dgm:spPr/>
    </dgm:pt>
    <dgm:pt modelId="{F70C91DC-B97D-4A6D-9B3B-937DE6817B23}" type="pres">
      <dgm:prSet presAssocID="{D085FD31-268E-41B2-9A58-33702784C450}" presName="parentText" presStyleLbl="node1" presStyleIdx="4" presStyleCnt="5">
        <dgm:presLayoutVars>
          <dgm:chMax val="0"/>
          <dgm:bulletEnabled val="1"/>
        </dgm:presLayoutVars>
      </dgm:prSet>
      <dgm:spPr/>
    </dgm:pt>
    <dgm:pt modelId="{C91156E9-D70C-422F-BD0F-46D5164E454F}" type="pres">
      <dgm:prSet presAssocID="{D085FD31-268E-41B2-9A58-33702784C450}" presName="negativeSpace" presStyleCnt="0"/>
      <dgm:spPr/>
    </dgm:pt>
    <dgm:pt modelId="{C2066E6A-7FF1-4484-A0F7-2A6E62D18C87}" type="pres">
      <dgm:prSet presAssocID="{D085FD31-268E-41B2-9A58-33702784C450}" presName="childText" presStyleLbl="conFgAcc1" presStyleIdx="4" presStyleCnt="5">
        <dgm:presLayoutVars>
          <dgm:bulletEnabled val="1"/>
        </dgm:presLayoutVars>
      </dgm:prSet>
      <dgm:spPr/>
    </dgm:pt>
  </dgm:ptLst>
  <dgm:cxnLst>
    <dgm:cxn modelId="{41D3AD00-EB1B-4395-B9E9-FCCA9534EDD7}" type="presOf" srcId="{E880C525-F71D-445B-B032-D47CD3C0716D}" destId="{108AB030-ACD5-4555-8D14-4B053E675F4F}" srcOrd="1" destOrd="0" presId="urn:microsoft.com/office/officeart/2005/8/layout/list1"/>
    <dgm:cxn modelId="{E472945C-5852-4684-86B8-9206AA447008}" srcId="{4E1ECC99-077B-4A46-B684-6222BEF17F38}" destId="{780D728F-EDA2-4CEF-AEDD-30582F36C6F4}" srcOrd="0" destOrd="0" parTransId="{757428A3-9893-469F-A8E5-02EA5341B60A}" sibTransId="{27B39D45-94E5-4905-BB88-42447C1103F3}"/>
    <dgm:cxn modelId="{756DF162-AA6B-4D1A-A567-D129538281CB}" type="presOf" srcId="{4E1ECC99-077B-4A46-B684-6222BEF17F38}" destId="{4C3A72DE-3582-46F8-B8A3-870F4A2DF399}" srcOrd="0" destOrd="0" presId="urn:microsoft.com/office/officeart/2005/8/layout/list1"/>
    <dgm:cxn modelId="{73B9DA67-538A-4F8F-92FF-7625786D278E}" srcId="{4E1ECC99-077B-4A46-B684-6222BEF17F38}" destId="{D085FD31-268E-41B2-9A58-33702784C450}" srcOrd="4" destOrd="0" parTransId="{3FD8CBCE-99C2-477A-8886-E45F25D073A4}" sibTransId="{75A48C73-8A74-4B2D-9283-9D6B0355B7ED}"/>
    <dgm:cxn modelId="{BC23F048-8799-441F-B259-9E7ECC4BDB1C}" type="presOf" srcId="{D085FD31-268E-41B2-9A58-33702784C450}" destId="{F799A63B-6C8A-4266-9734-06DF86BF9906}" srcOrd="0" destOrd="0" presId="urn:microsoft.com/office/officeart/2005/8/layout/list1"/>
    <dgm:cxn modelId="{97E8556C-C24E-453B-97EA-30BA3C09D0BB}" type="presOf" srcId="{780D728F-EDA2-4CEF-AEDD-30582F36C6F4}" destId="{CE7684EF-3958-42D3-AA7C-0368654578C7}" srcOrd="0" destOrd="0" presId="urn:microsoft.com/office/officeart/2005/8/layout/list1"/>
    <dgm:cxn modelId="{457FBB7F-CC97-4A75-9CFC-39AC656D567A}" type="presOf" srcId="{1115C0D5-9F4D-490B-A0BD-2C3FFA67DE63}" destId="{2F39B5B4-0E77-4D6B-B926-B647FAA32BB3}" srcOrd="0" destOrd="0" presId="urn:microsoft.com/office/officeart/2005/8/layout/list1"/>
    <dgm:cxn modelId="{09C5419C-682F-4352-9B72-F8C28F990D75}" type="presOf" srcId="{E880C525-F71D-445B-B032-D47CD3C0716D}" destId="{0A693385-65CB-4967-A8D6-D41DE5AAC6ED}" srcOrd="0" destOrd="0" presId="urn:microsoft.com/office/officeart/2005/8/layout/list1"/>
    <dgm:cxn modelId="{50D6D8B0-BB6B-4210-9647-DE1E385B7B81}" type="presOf" srcId="{1115C0D5-9F4D-490B-A0BD-2C3FFA67DE63}" destId="{2680575F-F8CD-4113-988A-5FE8DB28A8DF}" srcOrd="1" destOrd="0" presId="urn:microsoft.com/office/officeart/2005/8/layout/list1"/>
    <dgm:cxn modelId="{3AD16BB5-B4D7-4355-A712-A24CC558FF1E}" type="presOf" srcId="{A57D8290-4F60-47FA-A258-C6A6838815A1}" destId="{5BF1C0FB-375A-4335-9B7B-C5D6AB0F3205}" srcOrd="0" destOrd="0" presId="urn:microsoft.com/office/officeart/2005/8/layout/list1"/>
    <dgm:cxn modelId="{C65DE9B7-AFF6-401F-AB96-B48255C0DDBD}" type="presOf" srcId="{A57D8290-4F60-47FA-A258-C6A6838815A1}" destId="{42264822-E741-4B36-B094-DD79BAF77F69}" srcOrd="1" destOrd="0" presId="urn:microsoft.com/office/officeart/2005/8/layout/list1"/>
    <dgm:cxn modelId="{E8DC52BA-9BFA-45A6-AC0C-A620008D5896}" type="presOf" srcId="{D085FD31-268E-41B2-9A58-33702784C450}" destId="{F70C91DC-B97D-4A6D-9B3B-937DE6817B23}" srcOrd="1" destOrd="0" presId="urn:microsoft.com/office/officeart/2005/8/layout/list1"/>
    <dgm:cxn modelId="{D54775C9-500A-41E7-B4E7-2CB9E6972766}" type="presOf" srcId="{780D728F-EDA2-4CEF-AEDD-30582F36C6F4}" destId="{AF266AF8-DFA2-4619-BF96-F7B5765D1FCC}" srcOrd="1" destOrd="0" presId="urn:microsoft.com/office/officeart/2005/8/layout/list1"/>
    <dgm:cxn modelId="{5A4EFEE2-75B4-4502-B736-070AF9A72D29}" srcId="{4E1ECC99-077B-4A46-B684-6222BEF17F38}" destId="{1115C0D5-9F4D-490B-A0BD-2C3FFA67DE63}" srcOrd="2" destOrd="0" parTransId="{0C3942BB-3954-4CBB-9805-9236738E6944}" sibTransId="{73B42768-FF2F-435F-9C95-E216B1DA7980}"/>
    <dgm:cxn modelId="{725AF9E8-86C1-497B-9085-48520DF18C94}" srcId="{4E1ECC99-077B-4A46-B684-6222BEF17F38}" destId="{E880C525-F71D-445B-B032-D47CD3C0716D}" srcOrd="1" destOrd="0" parTransId="{21ED1F8E-4D13-4359-8E00-BCA2DE0F2421}" sibTransId="{ABD3DAD8-547E-4343-B305-F7DC0D22C558}"/>
    <dgm:cxn modelId="{BD0AE1FF-EC5D-4E45-9C1D-8BA8B5F39EA7}" srcId="{4E1ECC99-077B-4A46-B684-6222BEF17F38}" destId="{A57D8290-4F60-47FA-A258-C6A6838815A1}" srcOrd="3" destOrd="0" parTransId="{B61923EB-5668-4DF5-AC78-35232E9CB095}" sibTransId="{07F11E1C-9782-41A1-B691-D883E8913DC0}"/>
    <dgm:cxn modelId="{CF925312-2F30-4A19-9B87-A2A580F5A55B}" type="presParOf" srcId="{4C3A72DE-3582-46F8-B8A3-870F4A2DF399}" destId="{C758B202-55FF-4DA7-9CC2-DC2FD0686147}" srcOrd="0" destOrd="0" presId="urn:microsoft.com/office/officeart/2005/8/layout/list1"/>
    <dgm:cxn modelId="{42131703-B57B-4E9A-A874-583A5AC4E5FC}" type="presParOf" srcId="{C758B202-55FF-4DA7-9CC2-DC2FD0686147}" destId="{CE7684EF-3958-42D3-AA7C-0368654578C7}" srcOrd="0" destOrd="0" presId="urn:microsoft.com/office/officeart/2005/8/layout/list1"/>
    <dgm:cxn modelId="{299CB92B-A129-403D-9920-0ADFDF4C2B25}" type="presParOf" srcId="{C758B202-55FF-4DA7-9CC2-DC2FD0686147}" destId="{AF266AF8-DFA2-4619-BF96-F7B5765D1FCC}" srcOrd="1" destOrd="0" presId="urn:microsoft.com/office/officeart/2005/8/layout/list1"/>
    <dgm:cxn modelId="{2EBABB1E-7439-4A43-8A57-5DBAB423DAEE}" type="presParOf" srcId="{4C3A72DE-3582-46F8-B8A3-870F4A2DF399}" destId="{C8CF8857-F017-4ACF-8703-EC1DB2C84AEF}" srcOrd="1" destOrd="0" presId="urn:microsoft.com/office/officeart/2005/8/layout/list1"/>
    <dgm:cxn modelId="{8A31E9A1-0FF3-4B00-9259-A067B0C231E3}" type="presParOf" srcId="{4C3A72DE-3582-46F8-B8A3-870F4A2DF399}" destId="{3F89AACD-B3BD-436D-A67C-181AD9526363}" srcOrd="2" destOrd="0" presId="urn:microsoft.com/office/officeart/2005/8/layout/list1"/>
    <dgm:cxn modelId="{25A6FB59-F9BC-473A-B028-F36D1398992D}" type="presParOf" srcId="{4C3A72DE-3582-46F8-B8A3-870F4A2DF399}" destId="{18351495-53DB-429E-A7F7-F1317AFCC36C}" srcOrd="3" destOrd="0" presId="urn:microsoft.com/office/officeart/2005/8/layout/list1"/>
    <dgm:cxn modelId="{28A46A75-77B7-469C-BBD4-1F0AA75FB32E}" type="presParOf" srcId="{4C3A72DE-3582-46F8-B8A3-870F4A2DF399}" destId="{BBFEEC07-29EA-442C-A717-4A064BFB1A39}" srcOrd="4" destOrd="0" presId="urn:microsoft.com/office/officeart/2005/8/layout/list1"/>
    <dgm:cxn modelId="{3ECF10C7-5EAE-4376-A747-8EEC6F7BE1B4}" type="presParOf" srcId="{BBFEEC07-29EA-442C-A717-4A064BFB1A39}" destId="{0A693385-65CB-4967-A8D6-D41DE5AAC6ED}" srcOrd="0" destOrd="0" presId="urn:microsoft.com/office/officeart/2005/8/layout/list1"/>
    <dgm:cxn modelId="{0DE49B51-41E0-4E27-AA72-9422EF9DDD94}" type="presParOf" srcId="{BBFEEC07-29EA-442C-A717-4A064BFB1A39}" destId="{108AB030-ACD5-4555-8D14-4B053E675F4F}" srcOrd="1" destOrd="0" presId="urn:microsoft.com/office/officeart/2005/8/layout/list1"/>
    <dgm:cxn modelId="{ED0DCD17-D2E1-44E3-A560-B63C231BFBFE}" type="presParOf" srcId="{4C3A72DE-3582-46F8-B8A3-870F4A2DF399}" destId="{27A258B2-1D9B-41A1-BA6F-4B446FFC8258}" srcOrd="5" destOrd="0" presId="urn:microsoft.com/office/officeart/2005/8/layout/list1"/>
    <dgm:cxn modelId="{D56E8E95-5E83-4630-8885-8544E22B555B}" type="presParOf" srcId="{4C3A72DE-3582-46F8-B8A3-870F4A2DF399}" destId="{8502D05F-EB15-4049-97B3-30E6428BE591}" srcOrd="6" destOrd="0" presId="urn:microsoft.com/office/officeart/2005/8/layout/list1"/>
    <dgm:cxn modelId="{1F16E498-E01C-4B35-BBEC-5714677F15C4}" type="presParOf" srcId="{4C3A72DE-3582-46F8-B8A3-870F4A2DF399}" destId="{E1CF916B-994B-4CA8-BF1A-4F1E03221B31}" srcOrd="7" destOrd="0" presId="urn:microsoft.com/office/officeart/2005/8/layout/list1"/>
    <dgm:cxn modelId="{4243FE87-FA78-410A-8353-5788B553FA0D}" type="presParOf" srcId="{4C3A72DE-3582-46F8-B8A3-870F4A2DF399}" destId="{A9E9D357-75C7-4DAB-BBF9-6BBCBA682D1D}" srcOrd="8" destOrd="0" presId="urn:microsoft.com/office/officeart/2005/8/layout/list1"/>
    <dgm:cxn modelId="{D18F6887-1F2F-4533-B0EE-25AA6C43CE7A}" type="presParOf" srcId="{A9E9D357-75C7-4DAB-BBF9-6BBCBA682D1D}" destId="{2F39B5B4-0E77-4D6B-B926-B647FAA32BB3}" srcOrd="0" destOrd="0" presId="urn:microsoft.com/office/officeart/2005/8/layout/list1"/>
    <dgm:cxn modelId="{05166ECD-39A3-45D8-84B6-55D118EA9C05}" type="presParOf" srcId="{A9E9D357-75C7-4DAB-BBF9-6BBCBA682D1D}" destId="{2680575F-F8CD-4113-988A-5FE8DB28A8DF}" srcOrd="1" destOrd="0" presId="urn:microsoft.com/office/officeart/2005/8/layout/list1"/>
    <dgm:cxn modelId="{78C26E26-CC11-4752-851A-55FAA0453ACE}" type="presParOf" srcId="{4C3A72DE-3582-46F8-B8A3-870F4A2DF399}" destId="{F22C4155-8470-4006-8DB7-D649F6D24A53}" srcOrd="9" destOrd="0" presId="urn:microsoft.com/office/officeart/2005/8/layout/list1"/>
    <dgm:cxn modelId="{79538677-41B0-4070-B403-DA3B2DA44C3D}" type="presParOf" srcId="{4C3A72DE-3582-46F8-B8A3-870F4A2DF399}" destId="{9AFF7999-0DDE-4B17-92FD-57C4A3573C10}" srcOrd="10" destOrd="0" presId="urn:microsoft.com/office/officeart/2005/8/layout/list1"/>
    <dgm:cxn modelId="{AE13480E-7300-4019-8B99-822D976CECC4}" type="presParOf" srcId="{4C3A72DE-3582-46F8-B8A3-870F4A2DF399}" destId="{E1CC2F19-F8BA-4B4B-95DC-A07D47A3711D}" srcOrd="11" destOrd="0" presId="urn:microsoft.com/office/officeart/2005/8/layout/list1"/>
    <dgm:cxn modelId="{538D76C9-2AC1-483F-B17F-D4192563311B}" type="presParOf" srcId="{4C3A72DE-3582-46F8-B8A3-870F4A2DF399}" destId="{5ACDB54B-488A-4263-87C7-1C1A5BE0B0D1}" srcOrd="12" destOrd="0" presId="urn:microsoft.com/office/officeart/2005/8/layout/list1"/>
    <dgm:cxn modelId="{BCAFD946-3282-4EF4-B2D0-C3949955C52B}" type="presParOf" srcId="{5ACDB54B-488A-4263-87C7-1C1A5BE0B0D1}" destId="{5BF1C0FB-375A-4335-9B7B-C5D6AB0F3205}" srcOrd="0" destOrd="0" presId="urn:microsoft.com/office/officeart/2005/8/layout/list1"/>
    <dgm:cxn modelId="{C20F3A67-894F-457A-AD2D-46DEAB54AECD}" type="presParOf" srcId="{5ACDB54B-488A-4263-87C7-1C1A5BE0B0D1}" destId="{42264822-E741-4B36-B094-DD79BAF77F69}" srcOrd="1" destOrd="0" presId="urn:microsoft.com/office/officeart/2005/8/layout/list1"/>
    <dgm:cxn modelId="{01B897E3-930B-484C-97AD-71C0C97A64DC}" type="presParOf" srcId="{4C3A72DE-3582-46F8-B8A3-870F4A2DF399}" destId="{F3C9B876-96F9-46E2-9264-34EF8B4BFF7C}" srcOrd="13" destOrd="0" presId="urn:microsoft.com/office/officeart/2005/8/layout/list1"/>
    <dgm:cxn modelId="{6C4B555B-442B-4D14-9401-D145F0D44332}" type="presParOf" srcId="{4C3A72DE-3582-46F8-B8A3-870F4A2DF399}" destId="{16A41FE3-1EC9-452C-B80D-A700A84128CB}" srcOrd="14" destOrd="0" presId="urn:microsoft.com/office/officeart/2005/8/layout/list1"/>
    <dgm:cxn modelId="{793AEDFF-5FE3-4F32-9F03-5E26B7D2A5AE}" type="presParOf" srcId="{4C3A72DE-3582-46F8-B8A3-870F4A2DF399}" destId="{6A40DED2-492D-4FC4-A000-DD025F836809}" srcOrd="15" destOrd="0" presId="urn:microsoft.com/office/officeart/2005/8/layout/list1"/>
    <dgm:cxn modelId="{9D39E9DE-3AF6-4468-9266-C6F87B2884ED}" type="presParOf" srcId="{4C3A72DE-3582-46F8-B8A3-870F4A2DF399}" destId="{9A6D5703-959A-4F30-9F14-40CC06C9EEFE}" srcOrd="16" destOrd="0" presId="urn:microsoft.com/office/officeart/2005/8/layout/list1"/>
    <dgm:cxn modelId="{D2F9CE1D-258B-475E-B8F2-98E27951F5B7}" type="presParOf" srcId="{9A6D5703-959A-4F30-9F14-40CC06C9EEFE}" destId="{F799A63B-6C8A-4266-9734-06DF86BF9906}" srcOrd="0" destOrd="0" presId="urn:microsoft.com/office/officeart/2005/8/layout/list1"/>
    <dgm:cxn modelId="{66FA3F17-FBF2-432C-969A-E21DDF85B581}" type="presParOf" srcId="{9A6D5703-959A-4F30-9F14-40CC06C9EEFE}" destId="{F70C91DC-B97D-4A6D-9B3B-937DE6817B23}" srcOrd="1" destOrd="0" presId="urn:microsoft.com/office/officeart/2005/8/layout/list1"/>
    <dgm:cxn modelId="{CD6409F3-7943-44C2-A190-65C0637205D4}" type="presParOf" srcId="{4C3A72DE-3582-46F8-B8A3-870F4A2DF399}" destId="{C91156E9-D70C-422F-BD0F-46D5164E454F}" srcOrd="17" destOrd="0" presId="urn:microsoft.com/office/officeart/2005/8/layout/list1"/>
    <dgm:cxn modelId="{97D79BB7-B587-40A2-A9EB-C602ABD3CC61}" type="presParOf" srcId="{4C3A72DE-3582-46F8-B8A3-870F4A2DF399}" destId="{C2066E6A-7FF1-4484-A0F7-2A6E62D18C87}"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4E1ECC99-077B-4A46-B684-6222BEF17F38}" type="doc">
      <dgm:prSet loTypeId="urn:microsoft.com/office/officeart/2005/8/layout/list1" loCatId="list" qsTypeId="urn:microsoft.com/office/officeart/2005/8/quickstyle/simple1" qsCatId="simple" csTypeId="urn:microsoft.com/office/officeart/2005/8/colors/accent0_1" csCatId="mainScheme" phldr="1"/>
      <dgm:spPr/>
      <dgm:t>
        <a:bodyPr/>
        <a:lstStyle/>
        <a:p>
          <a:endParaRPr lang="de-DE"/>
        </a:p>
      </dgm:t>
    </dgm:pt>
    <dgm:pt modelId="{780D728F-EDA2-4CEF-AEDD-30582F36C6F4}">
      <dgm:prSet phldrT="[Text]"/>
      <dgm:spPr/>
      <dgm:t>
        <a:bodyPr/>
        <a:lstStyle/>
        <a:p>
          <a:r>
            <a:rPr lang="en-US" dirty="0"/>
            <a:t>Project Motivation and Objective</a:t>
          </a:r>
          <a:endParaRPr lang="de-DE" dirty="0"/>
        </a:p>
      </dgm:t>
    </dgm:pt>
    <dgm:pt modelId="{757428A3-9893-469F-A8E5-02EA5341B60A}" type="parTrans" cxnId="{E472945C-5852-4684-86B8-9206AA447008}">
      <dgm:prSet/>
      <dgm:spPr/>
      <dgm:t>
        <a:bodyPr/>
        <a:lstStyle/>
        <a:p>
          <a:endParaRPr lang="de-DE"/>
        </a:p>
      </dgm:t>
    </dgm:pt>
    <dgm:pt modelId="{27B39D45-94E5-4905-BB88-42447C1103F3}" type="sibTrans" cxnId="{E472945C-5852-4684-86B8-9206AA447008}">
      <dgm:prSet/>
      <dgm:spPr/>
      <dgm:t>
        <a:bodyPr/>
        <a:lstStyle/>
        <a:p>
          <a:endParaRPr lang="de-DE"/>
        </a:p>
      </dgm:t>
    </dgm:pt>
    <dgm:pt modelId="{E880C525-F71D-445B-B032-D47CD3C0716D}">
      <dgm:prSet phldrT="[Text]"/>
      <dgm:spPr/>
      <dgm:t>
        <a:bodyPr/>
        <a:lstStyle/>
        <a:p>
          <a:r>
            <a:rPr lang="en-US"/>
            <a:t>Introduction</a:t>
          </a:r>
          <a:endParaRPr lang="de-DE" dirty="0"/>
        </a:p>
      </dgm:t>
    </dgm:pt>
    <dgm:pt modelId="{21ED1F8E-4D13-4359-8E00-BCA2DE0F2421}" type="parTrans" cxnId="{725AF9E8-86C1-497B-9085-48520DF18C94}">
      <dgm:prSet/>
      <dgm:spPr/>
      <dgm:t>
        <a:bodyPr/>
        <a:lstStyle/>
        <a:p>
          <a:endParaRPr lang="de-DE"/>
        </a:p>
      </dgm:t>
    </dgm:pt>
    <dgm:pt modelId="{ABD3DAD8-547E-4343-B305-F7DC0D22C558}" type="sibTrans" cxnId="{725AF9E8-86C1-497B-9085-48520DF18C94}">
      <dgm:prSet/>
      <dgm:spPr/>
      <dgm:t>
        <a:bodyPr/>
        <a:lstStyle/>
        <a:p>
          <a:endParaRPr lang="de-DE"/>
        </a:p>
      </dgm:t>
    </dgm:pt>
    <dgm:pt modelId="{1115C0D5-9F4D-490B-A0BD-2C3FFA67DE63}">
      <dgm:prSet phldrT="[Text]"/>
      <dgm:spPr/>
      <dgm:t>
        <a:bodyPr/>
        <a:lstStyle/>
        <a:p>
          <a:r>
            <a:rPr lang="en-US" dirty="0"/>
            <a:t>Proposals</a:t>
          </a:r>
        </a:p>
      </dgm:t>
    </dgm:pt>
    <dgm:pt modelId="{0C3942BB-3954-4CBB-9805-9236738E6944}" type="parTrans" cxnId="{5A4EFEE2-75B4-4502-B736-070AF9A72D29}">
      <dgm:prSet/>
      <dgm:spPr/>
      <dgm:t>
        <a:bodyPr/>
        <a:lstStyle/>
        <a:p>
          <a:endParaRPr lang="de-DE"/>
        </a:p>
      </dgm:t>
    </dgm:pt>
    <dgm:pt modelId="{73B42768-FF2F-435F-9C95-E216B1DA7980}" type="sibTrans" cxnId="{5A4EFEE2-75B4-4502-B736-070AF9A72D29}">
      <dgm:prSet/>
      <dgm:spPr/>
      <dgm:t>
        <a:bodyPr/>
        <a:lstStyle/>
        <a:p>
          <a:endParaRPr lang="de-DE"/>
        </a:p>
      </dgm:t>
    </dgm:pt>
    <dgm:pt modelId="{A57D8290-4F60-47FA-A258-C6A6838815A1}">
      <dgm:prSet phldrT="[Text]"/>
      <dgm:spPr>
        <a:solidFill>
          <a:srgbClr val="0066FF"/>
        </a:solidFill>
      </dgm:spPr>
      <dgm:t>
        <a:bodyPr/>
        <a:lstStyle/>
        <a:p>
          <a:r>
            <a:rPr lang="en-US" dirty="0">
              <a:solidFill>
                <a:schemeClr val="bg1"/>
              </a:solidFill>
            </a:rPr>
            <a:t>Implementation and Results</a:t>
          </a:r>
        </a:p>
      </dgm:t>
    </dgm:pt>
    <dgm:pt modelId="{B61923EB-5668-4DF5-AC78-35232E9CB095}" type="parTrans" cxnId="{BD0AE1FF-EC5D-4E45-9C1D-8BA8B5F39EA7}">
      <dgm:prSet/>
      <dgm:spPr/>
      <dgm:t>
        <a:bodyPr/>
        <a:lstStyle/>
        <a:p>
          <a:endParaRPr lang="de-DE"/>
        </a:p>
      </dgm:t>
    </dgm:pt>
    <dgm:pt modelId="{07F11E1C-9782-41A1-B691-D883E8913DC0}" type="sibTrans" cxnId="{BD0AE1FF-EC5D-4E45-9C1D-8BA8B5F39EA7}">
      <dgm:prSet/>
      <dgm:spPr/>
      <dgm:t>
        <a:bodyPr/>
        <a:lstStyle/>
        <a:p>
          <a:endParaRPr lang="de-DE"/>
        </a:p>
      </dgm:t>
    </dgm:pt>
    <dgm:pt modelId="{D085FD31-268E-41B2-9A58-33702784C450}">
      <dgm:prSet phldrT="[Text]"/>
      <dgm:spPr/>
      <dgm:t>
        <a:bodyPr/>
        <a:lstStyle/>
        <a:p>
          <a:r>
            <a:rPr lang="en-US" dirty="0"/>
            <a:t>Conclusion</a:t>
          </a:r>
        </a:p>
      </dgm:t>
    </dgm:pt>
    <dgm:pt modelId="{3FD8CBCE-99C2-477A-8886-E45F25D073A4}" type="parTrans" cxnId="{73B9DA67-538A-4F8F-92FF-7625786D278E}">
      <dgm:prSet/>
      <dgm:spPr/>
      <dgm:t>
        <a:bodyPr/>
        <a:lstStyle/>
        <a:p>
          <a:endParaRPr lang="de-DE"/>
        </a:p>
      </dgm:t>
    </dgm:pt>
    <dgm:pt modelId="{75A48C73-8A74-4B2D-9283-9D6B0355B7ED}" type="sibTrans" cxnId="{73B9DA67-538A-4F8F-92FF-7625786D278E}">
      <dgm:prSet/>
      <dgm:spPr/>
      <dgm:t>
        <a:bodyPr/>
        <a:lstStyle/>
        <a:p>
          <a:endParaRPr lang="de-DE"/>
        </a:p>
      </dgm:t>
    </dgm:pt>
    <dgm:pt modelId="{4C3A72DE-3582-46F8-B8A3-870F4A2DF399}" type="pres">
      <dgm:prSet presAssocID="{4E1ECC99-077B-4A46-B684-6222BEF17F38}" presName="linear" presStyleCnt="0">
        <dgm:presLayoutVars>
          <dgm:dir/>
          <dgm:animLvl val="lvl"/>
          <dgm:resizeHandles val="exact"/>
        </dgm:presLayoutVars>
      </dgm:prSet>
      <dgm:spPr/>
    </dgm:pt>
    <dgm:pt modelId="{C758B202-55FF-4DA7-9CC2-DC2FD0686147}" type="pres">
      <dgm:prSet presAssocID="{780D728F-EDA2-4CEF-AEDD-30582F36C6F4}" presName="parentLin" presStyleCnt="0"/>
      <dgm:spPr/>
    </dgm:pt>
    <dgm:pt modelId="{CE7684EF-3958-42D3-AA7C-0368654578C7}" type="pres">
      <dgm:prSet presAssocID="{780D728F-EDA2-4CEF-AEDD-30582F36C6F4}" presName="parentLeftMargin" presStyleLbl="node1" presStyleIdx="0" presStyleCnt="5"/>
      <dgm:spPr/>
    </dgm:pt>
    <dgm:pt modelId="{AF266AF8-DFA2-4619-BF96-F7B5765D1FCC}" type="pres">
      <dgm:prSet presAssocID="{780D728F-EDA2-4CEF-AEDD-30582F36C6F4}" presName="parentText" presStyleLbl="node1" presStyleIdx="0" presStyleCnt="5">
        <dgm:presLayoutVars>
          <dgm:chMax val="0"/>
          <dgm:bulletEnabled val="1"/>
        </dgm:presLayoutVars>
      </dgm:prSet>
      <dgm:spPr/>
    </dgm:pt>
    <dgm:pt modelId="{C8CF8857-F017-4ACF-8703-EC1DB2C84AEF}" type="pres">
      <dgm:prSet presAssocID="{780D728F-EDA2-4CEF-AEDD-30582F36C6F4}" presName="negativeSpace" presStyleCnt="0"/>
      <dgm:spPr/>
    </dgm:pt>
    <dgm:pt modelId="{3F89AACD-B3BD-436D-A67C-181AD9526363}" type="pres">
      <dgm:prSet presAssocID="{780D728F-EDA2-4CEF-AEDD-30582F36C6F4}" presName="childText" presStyleLbl="conFgAcc1" presStyleIdx="0" presStyleCnt="5">
        <dgm:presLayoutVars>
          <dgm:bulletEnabled val="1"/>
        </dgm:presLayoutVars>
      </dgm:prSet>
      <dgm:spPr/>
    </dgm:pt>
    <dgm:pt modelId="{18351495-53DB-429E-A7F7-F1317AFCC36C}" type="pres">
      <dgm:prSet presAssocID="{27B39D45-94E5-4905-BB88-42447C1103F3}" presName="spaceBetweenRectangles" presStyleCnt="0"/>
      <dgm:spPr/>
    </dgm:pt>
    <dgm:pt modelId="{BBFEEC07-29EA-442C-A717-4A064BFB1A39}" type="pres">
      <dgm:prSet presAssocID="{E880C525-F71D-445B-B032-D47CD3C0716D}" presName="parentLin" presStyleCnt="0"/>
      <dgm:spPr/>
    </dgm:pt>
    <dgm:pt modelId="{0A693385-65CB-4967-A8D6-D41DE5AAC6ED}" type="pres">
      <dgm:prSet presAssocID="{E880C525-F71D-445B-B032-D47CD3C0716D}" presName="parentLeftMargin" presStyleLbl="node1" presStyleIdx="0" presStyleCnt="5"/>
      <dgm:spPr/>
    </dgm:pt>
    <dgm:pt modelId="{108AB030-ACD5-4555-8D14-4B053E675F4F}" type="pres">
      <dgm:prSet presAssocID="{E880C525-F71D-445B-B032-D47CD3C0716D}" presName="parentText" presStyleLbl="node1" presStyleIdx="1" presStyleCnt="5">
        <dgm:presLayoutVars>
          <dgm:chMax val="0"/>
          <dgm:bulletEnabled val="1"/>
        </dgm:presLayoutVars>
      </dgm:prSet>
      <dgm:spPr/>
    </dgm:pt>
    <dgm:pt modelId="{27A258B2-1D9B-41A1-BA6F-4B446FFC8258}" type="pres">
      <dgm:prSet presAssocID="{E880C525-F71D-445B-B032-D47CD3C0716D}" presName="negativeSpace" presStyleCnt="0"/>
      <dgm:spPr/>
    </dgm:pt>
    <dgm:pt modelId="{8502D05F-EB15-4049-97B3-30E6428BE591}" type="pres">
      <dgm:prSet presAssocID="{E880C525-F71D-445B-B032-D47CD3C0716D}" presName="childText" presStyleLbl="conFgAcc1" presStyleIdx="1" presStyleCnt="5">
        <dgm:presLayoutVars>
          <dgm:bulletEnabled val="1"/>
        </dgm:presLayoutVars>
      </dgm:prSet>
      <dgm:spPr/>
    </dgm:pt>
    <dgm:pt modelId="{E1CF916B-994B-4CA8-BF1A-4F1E03221B31}" type="pres">
      <dgm:prSet presAssocID="{ABD3DAD8-547E-4343-B305-F7DC0D22C558}" presName="spaceBetweenRectangles" presStyleCnt="0"/>
      <dgm:spPr/>
    </dgm:pt>
    <dgm:pt modelId="{A9E9D357-75C7-4DAB-BBF9-6BBCBA682D1D}" type="pres">
      <dgm:prSet presAssocID="{1115C0D5-9F4D-490B-A0BD-2C3FFA67DE63}" presName="parentLin" presStyleCnt="0"/>
      <dgm:spPr/>
    </dgm:pt>
    <dgm:pt modelId="{2F39B5B4-0E77-4D6B-B926-B647FAA32BB3}" type="pres">
      <dgm:prSet presAssocID="{1115C0D5-9F4D-490B-A0BD-2C3FFA67DE63}" presName="parentLeftMargin" presStyleLbl="node1" presStyleIdx="1" presStyleCnt="5"/>
      <dgm:spPr/>
    </dgm:pt>
    <dgm:pt modelId="{2680575F-F8CD-4113-988A-5FE8DB28A8DF}" type="pres">
      <dgm:prSet presAssocID="{1115C0D5-9F4D-490B-A0BD-2C3FFA67DE63}" presName="parentText" presStyleLbl="node1" presStyleIdx="2" presStyleCnt="5">
        <dgm:presLayoutVars>
          <dgm:chMax val="0"/>
          <dgm:bulletEnabled val="1"/>
        </dgm:presLayoutVars>
      </dgm:prSet>
      <dgm:spPr/>
    </dgm:pt>
    <dgm:pt modelId="{F22C4155-8470-4006-8DB7-D649F6D24A53}" type="pres">
      <dgm:prSet presAssocID="{1115C0D5-9F4D-490B-A0BD-2C3FFA67DE63}" presName="negativeSpace" presStyleCnt="0"/>
      <dgm:spPr/>
    </dgm:pt>
    <dgm:pt modelId="{9AFF7999-0DDE-4B17-92FD-57C4A3573C10}" type="pres">
      <dgm:prSet presAssocID="{1115C0D5-9F4D-490B-A0BD-2C3FFA67DE63}" presName="childText" presStyleLbl="conFgAcc1" presStyleIdx="2" presStyleCnt="5">
        <dgm:presLayoutVars>
          <dgm:bulletEnabled val="1"/>
        </dgm:presLayoutVars>
      </dgm:prSet>
      <dgm:spPr/>
    </dgm:pt>
    <dgm:pt modelId="{E1CC2F19-F8BA-4B4B-95DC-A07D47A3711D}" type="pres">
      <dgm:prSet presAssocID="{73B42768-FF2F-435F-9C95-E216B1DA7980}" presName="spaceBetweenRectangles" presStyleCnt="0"/>
      <dgm:spPr/>
    </dgm:pt>
    <dgm:pt modelId="{5ACDB54B-488A-4263-87C7-1C1A5BE0B0D1}" type="pres">
      <dgm:prSet presAssocID="{A57D8290-4F60-47FA-A258-C6A6838815A1}" presName="parentLin" presStyleCnt="0"/>
      <dgm:spPr/>
    </dgm:pt>
    <dgm:pt modelId="{5BF1C0FB-375A-4335-9B7B-C5D6AB0F3205}" type="pres">
      <dgm:prSet presAssocID="{A57D8290-4F60-47FA-A258-C6A6838815A1}" presName="parentLeftMargin" presStyleLbl="node1" presStyleIdx="2" presStyleCnt="5"/>
      <dgm:spPr/>
    </dgm:pt>
    <dgm:pt modelId="{42264822-E741-4B36-B094-DD79BAF77F69}" type="pres">
      <dgm:prSet presAssocID="{A57D8290-4F60-47FA-A258-C6A6838815A1}" presName="parentText" presStyleLbl="node1" presStyleIdx="3" presStyleCnt="5">
        <dgm:presLayoutVars>
          <dgm:chMax val="0"/>
          <dgm:bulletEnabled val="1"/>
        </dgm:presLayoutVars>
      </dgm:prSet>
      <dgm:spPr/>
    </dgm:pt>
    <dgm:pt modelId="{F3C9B876-96F9-46E2-9264-34EF8B4BFF7C}" type="pres">
      <dgm:prSet presAssocID="{A57D8290-4F60-47FA-A258-C6A6838815A1}" presName="negativeSpace" presStyleCnt="0"/>
      <dgm:spPr/>
    </dgm:pt>
    <dgm:pt modelId="{16A41FE3-1EC9-452C-B80D-A700A84128CB}" type="pres">
      <dgm:prSet presAssocID="{A57D8290-4F60-47FA-A258-C6A6838815A1}" presName="childText" presStyleLbl="conFgAcc1" presStyleIdx="3" presStyleCnt="5">
        <dgm:presLayoutVars>
          <dgm:bulletEnabled val="1"/>
        </dgm:presLayoutVars>
      </dgm:prSet>
      <dgm:spPr/>
    </dgm:pt>
    <dgm:pt modelId="{6A40DED2-492D-4FC4-A000-DD025F836809}" type="pres">
      <dgm:prSet presAssocID="{07F11E1C-9782-41A1-B691-D883E8913DC0}" presName="spaceBetweenRectangles" presStyleCnt="0"/>
      <dgm:spPr/>
    </dgm:pt>
    <dgm:pt modelId="{9A6D5703-959A-4F30-9F14-40CC06C9EEFE}" type="pres">
      <dgm:prSet presAssocID="{D085FD31-268E-41B2-9A58-33702784C450}" presName="parentLin" presStyleCnt="0"/>
      <dgm:spPr/>
    </dgm:pt>
    <dgm:pt modelId="{F799A63B-6C8A-4266-9734-06DF86BF9906}" type="pres">
      <dgm:prSet presAssocID="{D085FD31-268E-41B2-9A58-33702784C450}" presName="parentLeftMargin" presStyleLbl="node1" presStyleIdx="3" presStyleCnt="5"/>
      <dgm:spPr/>
    </dgm:pt>
    <dgm:pt modelId="{F70C91DC-B97D-4A6D-9B3B-937DE6817B23}" type="pres">
      <dgm:prSet presAssocID="{D085FD31-268E-41B2-9A58-33702784C450}" presName="parentText" presStyleLbl="node1" presStyleIdx="4" presStyleCnt="5">
        <dgm:presLayoutVars>
          <dgm:chMax val="0"/>
          <dgm:bulletEnabled val="1"/>
        </dgm:presLayoutVars>
      </dgm:prSet>
      <dgm:spPr/>
    </dgm:pt>
    <dgm:pt modelId="{C91156E9-D70C-422F-BD0F-46D5164E454F}" type="pres">
      <dgm:prSet presAssocID="{D085FD31-268E-41B2-9A58-33702784C450}" presName="negativeSpace" presStyleCnt="0"/>
      <dgm:spPr/>
    </dgm:pt>
    <dgm:pt modelId="{C2066E6A-7FF1-4484-A0F7-2A6E62D18C87}" type="pres">
      <dgm:prSet presAssocID="{D085FD31-268E-41B2-9A58-33702784C450}" presName="childText" presStyleLbl="conFgAcc1" presStyleIdx="4" presStyleCnt="5">
        <dgm:presLayoutVars>
          <dgm:bulletEnabled val="1"/>
        </dgm:presLayoutVars>
      </dgm:prSet>
      <dgm:spPr/>
    </dgm:pt>
  </dgm:ptLst>
  <dgm:cxnLst>
    <dgm:cxn modelId="{41D3AD00-EB1B-4395-B9E9-FCCA9534EDD7}" type="presOf" srcId="{E880C525-F71D-445B-B032-D47CD3C0716D}" destId="{108AB030-ACD5-4555-8D14-4B053E675F4F}" srcOrd="1" destOrd="0" presId="urn:microsoft.com/office/officeart/2005/8/layout/list1"/>
    <dgm:cxn modelId="{E472945C-5852-4684-86B8-9206AA447008}" srcId="{4E1ECC99-077B-4A46-B684-6222BEF17F38}" destId="{780D728F-EDA2-4CEF-AEDD-30582F36C6F4}" srcOrd="0" destOrd="0" parTransId="{757428A3-9893-469F-A8E5-02EA5341B60A}" sibTransId="{27B39D45-94E5-4905-BB88-42447C1103F3}"/>
    <dgm:cxn modelId="{756DF162-AA6B-4D1A-A567-D129538281CB}" type="presOf" srcId="{4E1ECC99-077B-4A46-B684-6222BEF17F38}" destId="{4C3A72DE-3582-46F8-B8A3-870F4A2DF399}" srcOrd="0" destOrd="0" presId="urn:microsoft.com/office/officeart/2005/8/layout/list1"/>
    <dgm:cxn modelId="{73B9DA67-538A-4F8F-92FF-7625786D278E}" srcId="{4E1ECC99-077B-4A46-B684-6222BEF17F38}" destId="{D085FD31-268E-41B2-9A58-33702784C450}" srcOrd="4" destOrd="0" parTransId="{3FD8CBCE-99C2-477A-8886-E45F25D073A4}" sibTransId="{75A48C73-8A74-4B2D-9283-9D6B0355B7ED}"/>
    <dgm:cxn modelId="{BC23F048-8799-441F-B259-9E7ECC4BDB1C}" type="presOf" srcId="{D085FD31-268E-41B2-9A58-33702784C450}" destId="{F799A63B-6C8A-4266-9734-06DF86BF9906}" srcOrd="0" destOrd="0" presId="urn:microsoft.com/office/officeart/2005/8/layout/list1"/>
    <dgm:cxn modelId="{97E8556C-C24E-453B-97EA-30BA3C09D0BB}" type="presOf" srcId="{780D728F-EDA2-4CEF-AEDD-30582F36C6F4}" destId="{CE7684EF-3958-42D3-AA7C-0368654578C7}" srcOrd="0" destOrd="0" presId="urn:microsoft.com/office/officeart/2005/8/layout/list1"/>
    <dgm:cxn modelId="{457FBB7F-CC97-4A75-9CFC-39AC656D567A}" type="presOf" srcId="{1115C0D5-9F4D-490B-A0BD-2C3FFA67DE63}" destId="{2F39B5B4-0E77-4D6B-B926-B647FAA32BB3}" srcOrd="0" destOrd="0" presId="urn:microsoft.com/office/officeart/2005/8/layout/list1"/>
    <dgm:cxn modelId="{09C5419C-682F-4352-9B72-F8C28F990D75}" type="presOf" srcId="{E880C525-F71D-445B-B032-D47CD3C0716D}" destId="{0A693385-65CB-4967-A8D6-D41DE5AAC6ED}" srcOrd="0" destOrd="0" presId="urn:microsoft.com/office/officeart/2005/8/layout/list1"/>
    <dgm:cxn modelId="{50D6D8B0-BB6B-4210-9647-DE1E385B7B81}" type="presOf" srcId="{1115C0D5-9F4D-490B-A0BD-2C3FFA67DE63}" destId="{2680575F-F8CD-4113-988A-5FE8DB28A8DF}" srcOrd="1" destOrd="0" presId="urn:microsoft.com/office/officeart/2005/8/layout/list1"/>
    <dgm:cxn modelId="{3AD16BB5-B4D7-4355-A712-A24CC558FF1E}" type="presOf" srcId="{A57D8290-4F60-47FA-A258-C6A6838815A1}" destId="{5BF1C0FB-375A-4335-9B7B-C5D6AB0F3205}" srcOrd="0" destOrd="0" presId="urn:microsoft.com/office/officeart/2005/8/layout/list1"/>
    <dgm:cxn modelId="{C65DE9B7-AFF6-401F-AB96-B48255C0DDBD}" type="presOf" srcId="{A57D8290-4F60-47FA-A258-C6A6838815A1}" destId="{42264822-E741-4B36-B094-DD79BAF77F69}" srcOrd="1" destOrd="0" presId="urn:microsoft.com/office/officeart/2005/8/layout/list1"/>
    <dgm:cxn modelId="{E8DC52BA-9BFA-45A6-AC0C-A620008D5896}" type="presOf" srcId="{D085FD31-268E-41B2-9A58-33702784C450}" destId="{F70C91DC-B97D-4A6D-9B3B-937DE6817B23}" srcOrd="1" destOrd="0" presId="urn:microsoft.com/office/officeart/2005/8/layout/list1"/>
    <dgm:cxn modelId="{D54775C9-500A-41E7-B4E7-2CB9E6972766}" type="presOf" srcId="{780D728F-EDA2-4CEF-AEDD-30582F36C6F4}" destId="{AF266AF8-DFA2-4619-BF96-F7B5765D1FCC}" srcOrd="1" destOrd="0" presId="urn:microsoft.com/office/officeart/2005/8/layout/list1"/>
    <dgm:cxn modelId="{5A4EFEE2-75B4-4502-B736-070AF9A72D29}" srcId="{4E1ECC99-077B-4A46-B684-6222BEF17F38}" destId="{1115C0D5-9F4D-490B-A0BD-2C3FFA67DE63}" srcOrd="2" destOrd="0" parTransId="{0C3942BB-3954-4CBB-9805-9236738E6944}" sibTransId="{73B42768-FF2F-435F-9C95-E216B1DA7980}"/>
    <dgm:cxn modelId="{725AF9E8-86C1-497B-9085-48520DF18C94}" srcId="{4E1ECC99-077B-4A46-B684-6222BEF17F38}" destId="{E880C525-F71D-445B-B032-D47CD3C0716D}" srcOrd="1" destOrd="0" parTransId="{21ED1F8E-4D13-4359-8E00-BCA2DE0F2421}" sibTransId="{ABD3DAD8-547E-4343-B305-F7DC0D22C558}"/>
    <dgm:cxn modelId="{BD0AE1FF-EC5D-4E45-9C1D-8BA8B5F39EA7}" srcId="{4E1ECC99-077B-4A46-B684-6222BEF17F38}" destId="{A57D8290-4F60-47FA-A258-C6A6838815A1}" srcOrd="3" destOrd="0" parTransId="{B61923EB-5668-4DF5-AC78-35232E9CB095}" sibTransId="{07F11E1C-9782-41A1-B691-D883E8913DC0}"/>
    <dgm:cxn modelId="{CF925312-2F30-4A19-9B87-A2A580F5A55B}" type="presParOf" srcId="{4C3A72DE-3582-46F8-B8A3-870F4A2DF399}" destId="{C758B202-55FF-4DA7-9CC2-DC2FD0686147}" srcOrd="0" destOrd="0" presId="urn:microsoft.com/office/officeart/2005/8/layout/list1"/>
    <dgm:cxn modelId="{42131703-B57B-4E9A-A874-583A5AC4E5FC}" type="presParOf" srcId="{C758B202-55FF-4DA7-9CC2-DC2FD0686147}" destId="{CE7684EF-3958-42D3-AA7C-0368654578C7}" srcOrd="0" destOrd="0" presId="urn:microsoft.com/office/officeart/2005/8/layout/list1"/>
    <dgm:cxn modelId="{299CB92B-A129-403D-9920-0ADFDF4C2B25}" type="presParOf" srcId="{C758B202-55FF-4DA7-9CC2-DC2FD0686147}" destId="{AF266AF8-DFA2-4619-BF96-F7B5765D1FCC}" srcOrd="1" destOrd="0" presId="urn:microsoft.com/office/officeart/2005/8/layout/list1"/>
    <dgm:cxn modelId="{2EBABB1E-7439-4A43-8A57-5DBAB423DAEE}" type="presParOf" srcId="{4C3A72DE-3582-46F8-B8A3-870F4A2DF399}" destId="{C8CF8857-F017-4ACF-8703-EC1DB2C84AEF}" srcOrd="1" destOrd="0" presId="urn:microsoft.com/office/officeart/2005/8/layout/list1"/>
    <dgm:cxn modelId="{8A31E9A1-0FF3-4B00-9259-A067B0C231E3}" type="presParOf" srcId="{4C3A72DE-3582-46F8-B8A3-870F4A2DF399}" destId="{3F89AACD-B3BD-436D-A67C-181AD9526363}" srcOrd="2" destOrd="0" presId="urn:microsoft.com/office/officeart/2005/8/layout/list1"/>
    <dgm:cxn modelId="{25A6FB59-F9BC-473A-B028-F36D1398992D}" type="presParOf" srcId="{4C3A72DE-3582-46F8-B8A3-870F4A2DF399}" destId="{18351495-53DB-429E-A7F7-F1317AFCC36C}" srcOrd="3" destOrd="0" presId="urn:microsoft.com/office/officeart/2005/8/layout/list1"/>
    <dgm:cxn modelId="{28A46A75-77B7-469C-BBD4-1F0AA75FB32E}" type="presParOf" srcId="{4C3A72DE-3582-46F8-B8A3-870F4A2DF399}" destId="{BBFEEC07-29EA-442C-A717-4A064BFB1A39}" srcOrd="4" destOrd="0" presId="urn:microsoft.com/office/officeart/2005/8/layout/list1"/>
    <dgm:cxn modelId="{3ECF10C7-5EAE-4376-A747-8EEC6F7BE1B4}" type="presParOf" srcId="{BBFEEC07-29EA-442C-A717-4A064BFB1A39}" destId="{0A693385-65CB-4967-A8D6-D41DE5AAC6ED}" srcOrd="0" destOrd="0" presId="urn:microsoft.com/office/officeart/2005/8/layout/list1"/>
    <dgm:cxn modelId="{0DE49B51-41E0-4E27-AA72-9422EF9DDD94}" type="presParOf" srcId="{BBFEEC07-29EA-442C-A717-4A064BFB1A39}" destId="{108AB030-ACD5-4555-8D14-4B053E675F4F}" srcOrd="1" destOrd="0" presId="urn:microsoft.com/office/officeart/2005/8/layout/list1"/>
    <dgm:cxn modelId="{ED0DCD17-D2E1-44E3-A560-B63C231BFBFE}" type="presParOf" srcId="{4C3A72DE-3582-46F8-B8A3-870F4A2DF399}" destId="{27A258B2-1D9B-41A1-BA6F-4B446FFC8258}" srcOrd="5" destOrd="0" presId="urn:microsoft.com/office/officeart/2005/8/layout/list1"/>
    <dgm:cxn modelId="{D56E8E95-5E83-4630-8885-8544E22B555B}" type="presParOf" srcId="{4C3A72DE-3582-46F8-B8A3-870F4A2DF399}" destId="{8502D05F-EB15-4049-97B3-30E6428BE591}" srcOrd="6" destOrd="0" presId="urn:microsoft.com/office/officeart/2005/8/layout/list1"/>
    <dgm:cxn modelId="{1F16E498-E01C-4B35-BBEC-5714677F15C4}" type="presParOf" srcId="{4C3A72DE-3582-46F8-B8A3-870F4A2DF399}" destId="{E1CF916B-994B-4CA8-BF1A-4F1E03221B31}" srcOrd="7" destOrd="0" presId="urn:microsoft.com/office/officeart/2005/8/layout/list1"/>
    <dgm:cxn modelId="{4243FE87-FA78-410A-8353-5788B553FA0D}" type="presParOf" srcId="{4C3A72DE-3582-46F8-B8A3-870F4A2DF399}" destId="{A9E9D357-75C7-4DAB-BBF9-6BBCBA682D1D}" srcOrd="8" destOrd="0" presId="urn:microsoft.com/office/officeart/2005/8/layout/list1"/>
    <dgm:cxn modelId="{D18F6887-1F2F-4533-B0EE-25AA6C43CE7A}" type="presParOf" srcId="{A9E9D357-75C7-4DAB-BBF9-6BBCBA682D1D}" destId="{2F39B5B4-0E77-4D6B-B926-B647FAA32BB3}" srcOrd="0" destOrd="0" presId="urn:microsoft.com/office/officeart/2005/8/layout/list1"/>
    <dgm:cxn modelId="{05166ECD-39A3-45D8-84B6-55D118EA9C05}" type="presParOf" srcId="{A9E9D357-75C7-4DAB-BBF9-6BBCBA682D1D}" destId="{2680575F-F8CD-4113-988A-5FE8DB28A8DF}" srcOrd="1" destOrd="0" presId="urn:microsoft.com/office/officeart/2005/8/layout/list1"/>
    <dgm:cxn modelId="{78C26E26-CC11-4752-851A-55FAA0453ACE}" type="presParOf" srcId="{4C3A72DE-3582-46F8-B8A3-870F4A2DF399}" destId="{F22C4155-8470-4006-8DB7-D649F6D24A53}" srcOrd="9" destOrd="0" presId="urn:microsoft.com/office/officeart/2005/8/layout/list1"/>
    <dgm:cxn modelId="{79538677-41B0-4070-B403-DA3B2DA44C3D}" type="presParOf" srcId="{4C3A72DE-3582-46F8-B8A3-870F4A2DF399}" destId="{9AFF7999-0DDE-4B17-92FD-57C4A3573C10}" srcOrd="10" destOrd="0" presId="urn:microsoft.com/office/officeart/2005/8/layout/list1"/>
    <dgm:cxn modelId="{AE13480E-7300-4019-8B99-822D976CECC4}" type="presParOf" srcId="{4C3A72DE-3582-46F8-B8A3-870F4A2DF399}" destId="{E1CC2F19-F8BA-4B4B-95DC-A07D47A3711D}" srcOrd="11" destOrd="0" presId="urn:microsoft.com/office/officeart/2005/8/layout/list1"/>
    <dgm:cxn modelId="{538D76C9-2AC1-483F-B17F-D4192563311B}" type="presParOf" srcId="{4C3A72DE-3582-46F8-B8A3-870F4A2DF399}" destId="{5ACDB54B-488A-4263-87C7-1C1A5BE0B0D1}" srcOrd="12" destOrd="0" presId="urn:microsoft.com/office/officeart/2005/8/layout/list1"/>
    <dgm:cxn modelId="{BCAFD946-3282-4EF4-B2D0-C3949955C52B}" type="presParOf" srcId="{5ACDB54B-488A-4263-87C7-1C1A5BE0B0D1}" destId="{5BF1C0FB-375A-4335-9B7B-C5D6AB0F3205}" srcOrd="0" destOrd="0" presId="urn:microsoft.com/office/officeart/2005/8/layout/list1"/>
    <dgm:cxn modelId="{C20F3A67-894F-457A-AD2D-46DEAB54AECD}" type="presParOf" srcId="{5ACDB54B-488A-4263-87C7-1C1A5BE0B0D1}" destId="{42264822-E741-4B36-B094-DD79BAF77F69}" srcOrd="1" destOrd="0" presId="urn:microsoft.com/office/officeart/2005/8/layout/list1"/>
    <dgm:cxn modelId="{01B897E3-930B-484C-97AD-71C0C97A64DC}" type="presParOf" srcId="{4C3A72DE-3582-46F8-B8A3-870F4A2DF399}" destId="{F3C9B876-96F9-46E2-9264-34EF8B4BFF7C}" srcOrd="13" destOrd="0" presId="urn:microsoft.com/office/officeart/2005/8/layout/list1"/>
    <dgm:cxn modelId="{6C4B555B-442B-4D14-9401-D145F0D44332}" type="presParOf" srcId="{4C3A72DE-3582-46F8-B8A3-870F4A2DF399}" destId="{16A41FE3-1EC9-452C-B80D-A700A84128CB}" srcOrd="14" destOrd="0" presId="urn:microsoft.com/office/officeart/2005/8/layout/list1"/>
    <dgm:cxn modelId="{793AEDFF-5FE3-4F32-9F03-5E26B7D2A5AE}" type="presParOf" srcId="{4C3A72DE-3582-46F8-B8A3-870F4A2DF399}" destId="{6A40DED2-492D-4FC4-A000-DD025F836809}" srcOrd="15" destOrd="0" presId="urn:microsoft.com/office/officeart/2005/8/layout/list1"/>
    <dgm:cxn modelId="{9D39E9DE-3AF6-4468-9266-C6F87B2884ED}" type="presParOf" srcId="{4C3A72DE-3582-46F8-B8A3-870F4A2DF399}" destId="{9A6D5703-959A-4F30-9F14-40CC06C9EEFE}" srcOrd="16" destOrd="0" presId="urn:microsoft.com/office/officeart/2005/8/layout/list1"/>
    <dgm:cxn modelId="{D2F9CE1D-258B-475E-B8F2-98E27951F5B7}" type="presParOf" srcId="{9A6D5703-959A-4F30-9F14-40CC06C9EEFE}" destId="{F799A63B-6C8A-4266-9734-06DF86BF9906}" srcOrd="0" destOrd="0" presId="urn:microsoft.com/office/officeart/2005/8/layout/list1"/>
    <dgm:cxn modelId="{66FA3F17-FBF2-432C-969A-E21DDF85B581}" type="presParOf" srcId="{9A6D5703-959A-4F30-9F14-40CC06C9EEFE}" destId="{F70C91DC-B97D-4A6D-9B3B-937DE6817B23}" srcOrd="1" destOrd="0" presId="urn:microsoft.com/office/officeart/2005/8/layout/list1"/>
    <dgm:cxn modelId="{CD6409F3-7943-44C2-A190-65C0637205D4}" type="presParOf" srcId="{4C3A72DE-3582-46F8-B8A3-870F4A2DF399}" destId="{C91156E9-D70C-422F-BD0F-46D5164E454F}" srcOrd="17" destOrd="0" presId="urn:microsoft.com/office/officeart/2005/8/layout/list1"/>
    <dgm:cxn modelId="{97D79BB7-B587-40A2-A9EB-C602ABD3CC61}" type="presParOf" srcId="{4C3A72DE-3582-46F8-B8A3-870F4A2DF399}" destId="{C2066E6A-7FF1-4484-A0F7-2A6E62D18C87}"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E1ECC99-077B-4A46-B684-6222BEF17F38}" type="doc">
      <dgm:prSet loTypeId="urn:microsoft.com/office/officeart/2005/8/layout/list1" loCatId="list" qsTypeId="urn:microsoft.com/office/officeart/2005/8/quickstyle/simple1" qsCatId="simple" csTypeId="urn:microsoft.com/office/officeart/2005/8/colors/accent0_1" csCatId="mainScheme" phldr="1"/>
      <dgm:spPr/>
      <dgm:t>
        <a:bodyPr/>
        <a:lstStyle/>
        <a:p>
          <a:endParaRPr lang="de-DE"/>
        </a:p>
      </dgm:t>
    </dgm:pt>
    <dgm:pt modelId="{780D728F-EDA2-4CEF-AEDD-30582F36C6F4}">
      <dgm:prSet phldrT="[Text]"/>
      <dgm:spPr/>
      <dgm:t>
        <a:bodyPr/>
        <a:lstStyle/>
        <a:p>
          <a:r>
            <a:rPr lang="en-US"/>
            <a:t>Project Motivation and Objective</a:t>
          </a:r>
          <a:endParaRPr lang="de-DE" dirty="0"/>
        </a:p>
      </dgm:t>
    </dgm:pt>
    <dgm:pt modelId="{757428A3-9893-469F-A8E5-02EA5341B60A}" type="parTrans" cxnId="{E472945C-5852-4684-86B8-9206AA447008}">
      <dgm:prSet/>
      <dgm:spPr/>
      <dgm:t>
        <a:bodyPr/>
        <a:lstStyle/>
        <a:p>
          <a:endParaRPr lang="de-DE"/>
        </a:p>
      </dgm:t>
    </dgm:pt>
    <dgm:pt modelId="{27B39D45-94E5-4905-BB88-42447C1103F3}" type="sibTrans" cxnId="{E472945C-5852-4684-86B8-9206AA447008}">
      <dgm:prSet/>
      <dgm:spPr/>
      <dgm:t>
        <a:bodyPr/>
        <a:lstStyle/>
        <a:p>
          <a:endParaRPr lang="de-DE"/>
        </a:p>
      </dgm:t>
    </dgm:pt>
    <dgm:pt modelId="{E880C525-F71D-445B-B032-D47CD3C0716D}">
      <dgm:prSet phldrT="[Text]"/>
      <dgm:spPr/>
      <dgm:t>
        <a:bodyPr/>
        <a:lstStyle/>
        <a:p>
          <a:r>
            <a:rPr lang="en-US"/>
            <a:t>Introduction</a:t>
          </a:r>
          <a:endParaRPr lang="de-DE" dirty="0"/>
        </a:p>
      </dgm:t>
    </dgm:pt>
    <dgm:pt modelId="{21ED1F8E-4D13-4359-8E00-BCA2DE0F2421}" type="parTrans" cxnId="{725AF9E8-86C1-497B-9085-48520DF18C94}">
      <dgm:prSet/>
      <dgm:spPr/>
      <dgm:t>
        <a:bodyPr/>
        <a:lstStyle/>
        <a:p>
          <a:endParaRPr lang="de-DE"/>
        </a:p>
      </dgm:t>
    </dgm:pt>
    <dgm:pt modelId="{ABD3DAD8-547E-4343-B305-F7DC0D22C558}" type="sibTrans" cxnId="{725AF9E8-86C1-497B-9085-48520DF18C94}">
      <dgm:prSet/>
      <dgm:spPr/>
      <dgm:t>
        <a:bodyPr/>
        <a:lstStyle/>
        <a:p>
          <a:endParaRPr lang="de-DE"/>
        </a:p>
      </dgm:t>
    </dgm:pt>
    <dgm:pt modelId="{1115C0D5-9F4D-490B-A0BD-2C3FFA67DE63}">
      <dgm:prSet phldrT="[Text]"/>
      <dgm:spPr/>
      <dgm:t>
        <a:bodyPr/>
        <a:lstStyle/>
        <a:p>
          <a:r>
            <a:rPr lang="en-US"/>
            <a:t>Proposals</a:t>
          </a:r>
          <a:endParaRPr lang="en-US" dirty="0"/>
        </a:p>
      </dgm:t>
    </dgm:pt>
    <dgm:pt modelId="{0C3942BB-3954-4CBB-9805-9236738E6944}" type="parTrans" cxnId="{5A4EFEE2-75B4-4502-B736-070AF9A72D29}">
      <dgm:prSet/>
      <dgm:spPr/>
      <dgm:t>
        <a:bodyPr/>
        <a:lstStyle/>
        <a:p>
          <a:endParaRPr lang="de-DE"/>
        </a:p>
      </dgm:t>
    </dgm:pt>
    <dgm:pt modelId="{73B42768-FF2F-435F-9C95-E216B1DA7980}" type="sibTrans" cxnId="{5A4EFEE2-75B4-4502-B736-070AF9A72D29}">
      <dgm:prSet/>
      <dgm:spPr/>
      <dgm:t>
        <a:bodyPr/>
        <a:lstStyle/>
        <a:p>
          <a:endParaRPr lang="de-DE"/>
        </a:p>
      </dgm:t>
    </dgm:pt>
    <dgm:pt modelId="{A57D8290-4F60-47FA-A258-C6A6838815A1}">
      <dgm:prSet phldrT="[Text]"/>
      <dgm:spPr/>
      <dgm:t>
        <a:bodyPr/>
        <a:lstStyle/>
        <a:p>
          <a:r>
            <a:rPr lang="en-US" dirty="0"/>
            <a:t>Implementation and Results</a:t>
          </a:r>
        </a:p>
      </dgm:t>
    </dgm:pt>
    <dgm:pt modelId="{B61923EB-5668-4DF5-AC78-35232E9CB095}" type="parTrans" cxnId="{BD0AE1FF-EC5D-4E45-9C1D-8BA8B5F39EA7}">
      <dgm:prSet/>
      <dgm:spPr/>
      <dgm:t>
        <a:bodyPr/>
        <a:lstStyle/>
        <a:p>
          <a:endParaRPr lang="de-DE"/>
        </a:p>
      </dgm:t>
    </dgm:pt>
    <dgm:pt modelId="{07F11E1C-9782-41A1-B691-D883E8913DC0}" type="sibTrans" cxnId="{BD0AE1FF-EC5D-4E45-9C1D-8BA8B5F39EA7}">
      <dgm:prSet/>
      <dgm:spPr/>
      <dgm:t>
        <a:bodyPr/>
        <a:lstStyle/>
        <a:p>
          <a:endParaRPr lang="de-DE"/>
        </a:p>
      </dgm:t>
    </dgm:pt>
    <dgm:pt modelId="{D085FD31-268E-41B2-9A58-33702784C450}">
      <dgm:prSet phldrT="[Text]"/>
      <dgm:spPr>
        <a:solidFill>
          <a:srgbClr val="0066FF"/>
        </a:solidFill>
      </dgm:spPr>
      <dgm:t>
        <a:bodyPr/>
        <a:lstStyle/>
        <a:p>
          <a:r>
            <a:rPr lang="en-US" dirty="0">
              <a:solidFill>
                <a:schemeClr val="bg1"/>
              </a:solidFill>
            </a:rPr>
            <a:t>Conclusion</a:t>
          </a:r>
        </a:p>
      </dgm:t>
    </dgm:pt>
    <dgm:pt modelId="{3FD8CBCE-99C2-477A-8886-E45F25D073A4}" type="parTrans" cxnId="{73B9DA67-538A-4F8F-92FF-7625786D278E}">
      <dgm:prSet/>
      <dgm:spPr/>
      <dgm:t>
        <a:bodyPr/>
        <a:lstStyle/>
        <a:p>
          <a:endParaRPr lang="de-DE"/>
        </a:p>
      </dgm:t>
    </dgm:pt>
    <dgm:pt modelId="{75A48C73-8A74-4B2D-9283-9D6B0355B7ED}" type="sibTrans" cxnId="{73B9DA67-538A-4F8F-92FF-7625786D278E}">
      <dgm:prSet/>
      <dgm:spPr/>
      <dgm:t>
        <a:bodyPr/>
        <a:lstStyle/>
        <a:p>
          <a:endParaRPr lang="de-DE"/>
        </a:p>
      </dgm:t>
    </dgm:pt>
    <dgm:pt modelId="{4C3A72DE-3582-46F8-B8A3-870F4A2DF399}" type="pres">
      <dgm:prSet presAssocID="{4E1ECC99-077B-4A46-B684-6222BEF17F38}" presName="linear" presStyleCnt="0">
        <dgm:presLayoutVars>
          <dgm:dir/>
          <dgm:animLvl val="lvl"/>
          <dgm:resizeHandles val="exact"/>
        </dgm:presLayoutVars>
      </dgm:prSet>
      <dgm:spPr/>
    </dgm:pt>
    <dgm:pt modelId="{C758B202-55FF-4DA7-9CC2-DC2FD0686147}" type="pres">
      <dgm:prSet presAssocID="{780D728F-EDA2-4CEF-AEDD-30582F36C6F4}" presName="parentLin" presStyleCnt="0"/>
      <dgm:spPr/>
    </dgm:pt>
    <dgm:pt modelId="{CE7684EF-3958-42D3-AA7C-0368654578C7}" type="pres">
      <dgm:prSet presAssocID="{780D728F-EDA2-4CEF-AEDD-30582F36C6F4}" presName="parentLeftMargin" presStyleLbl="node1" presStyleIdx="0" presStyleCnt="5"/>
      <dgm:spPr/>
    </dgm:pt>
    <dgm:pt modelId="{AF266AF8-DFA2-4619-BF96-F7B5765D1FCC}" type="pres">
      <dgm:prSet presAssocID="{780D728F-EDA2-4CEF-AEDD-30582F36C6F4}" presName="parentText" presStyleLbl="node1" presStyleIdx="0" presStyleCnt="5">
        <dgm:presLayoutVars>
          <dgm:chMax val="0"/>
          <dgm:bulletEnabled val="1"/>
        </dgm:presLayoutVars>
      </dgm:prSet>
      <dgm:spPr/>
    </dgm:pt>
    <dgm:pt modelId="{C8CF8857-F017-4ACF-8703-EC1DB2C84AEF}" type="pres">
      <dgm:prSet presAssocID="{780D728F-EDA2-4CEF-AEDD-30582F36C6F4}" presName="negativeSpace" presStyleCnt="0"/>
      <dgm:spPr/>
    </dgm:pt>
    <dgm:pt modelId="{3F89AACD-B3BD-436D-A67C-181AD9526363}" type="pres">
      <dgm:prSet presAssocID="{780D728F-EDA2-4CEF-AEDD-30582F36C6F4}" presName="childText" presStyleLbl="conFgAcc1" presStyleIdx="0" presStyleCnt="5">
        <dgm:presLayoutVars>
          <dgm:bulletEnabled val="1"/>
        </dgm:presLayoutVars>
      </dgm:prSet>
      <dgm:spPr/>
    </dgm:pt>
    <dgm:pt modelId="{18351495-53DB-429E-A7F7-F1317AFCC36C}" type="pres">
      <dgm:prSet presAssocID="{27B39D45-94E5-4905-BB88-42447C1103F3}" presName="spaceBetweenRectangles" presStyleCnt="0"/>
      <dgm:spPr/>
    </dgm:pt>
    <dgm:pt modelId="{BBFEEC07-29EA-442C-A717-4A064BFB1A39}" type="pres">
      <dgm:prSet presAssocID="{E880C525-F71D-445B-B032-D47CD3C0716D}" presName="parentLin" presStyleCnt="0"/>
      <dgm:spPr/>
    </dgm:pt>
    <dgm:pt modelId="{0A693385-65CB-4967-A8D6-D41DE5AAC6ED}" type="pres">
      <dgm:prSet presAssocID="{E880C525-F71D-445B-B032-D47CD3C0716D}" presName="parentLeftMargin" presStyleLbl="node1" presStyleIdx="0" presStyleCnt="5"/>
      <dgm:spPr/>
    </dgm:pt>
    <dgm:pt modelId="{108AB030-ACD5-4555-8D14-4B053E675F4F}" type="pres">
      <dgm:prSet presAssocID="{E880C525-F71D-445B-B032-D47CD3C0716D}" presName="parentText" presStyleLbl="node1" presStyleIdx="1" presStyleCnt="5">
        <dgm:presLayoutVars>
          <dgm:chMax val="0"/>
          <dgm:bulletEnabled val="1"/>
        </dgm:presLayoutVars>
      </dgm:prSet>
      <dgm:spPr/>
    </dgm:pt>
    <dgm:pt modelId="{27A258B2-1D9B-41A1-BA6F-4B446FFC8258}" type="pres">
      <dgm:prSet presAssocID="{E880C525-F71D-445B-B032-D47CD3C0716D}" presName="negativeSpace" presStyleCnt="0"/>
      <dgm:spPr/>
    </dgm:pt>
    <dgm:pt modelId="{8502D05F-EB15-4049-97B3-30E6428BE591}" type="pres">
      <dgm:prSet presAssocID="{E880C525-F71D-445B-B032-D47CD3C0716D}" presName="childText" presStyleLbl="conFgAcc1" presStyleIdx="1" presStyleCnt="5">
        <dgm:presLayoutVars>
          <dgm:bulletEnabled val="1"/>
        </dgm:presLayoutVars>
      </dgm:prSet>
      <dgm:spPr/>
    </dgm:pt>
    <dgm:pt modelId="{E1CF916B-994B-4CA8-BF1A-4F1E03221B31}" type="pres">
      <dgm:prSet presAssocID="{ABD3DAD8-547E-4343-B305-F7DC0D22C558}" presName="spaceBetweenRectangles" presStyleCnt="0"/>
      <dgm:spPr/>
    </dgm:pt>
    <dgm:pt modelId="{A9E9D357-75C7-4DAB-BBF9-6BBCBA682D1D}" type="pres">
      <dgm:prSet presAssocID="{1115C0D5-9F4D-490B-A0BD-2C3FFA67DE63}" presName="parentLin" presStyleCnt="0"/>
      <dgm:spPr/>
    </dgm:pt>
    <dgm:pt modelId="{2F39B5B4-0E77-4D6B-B926-B647FAA32BB3}" type="pres">
      <dgm:prSet presAssocID="{1115C0D5-9F4D-490B-A0BD-2C3FFA67DE63}" presName="parentLeftMargin" presStyleLbl="node1" presStyleIdx="1" presStyleCnt="5"/>
      <dgm:spPr/>
    </dgm:pt>
    <dgm:pt modelId="{2680575F-F8CD-4113-988A-5FE8DB28A8DF}" type="pres">
      <dgm:prSet presAssocID="{1115C0D5-9F4D-490B-A0BD-2C3FFA67DE63}" presName="parentText" presStyleLbl="node1" presStyleIdx="2" presStyleCnt="5">
        <dgm:presLayoutVars>
          <dgm:chMax val="0"/>
          <dgm:bulletEnabled val="1"/>
        </dgm:presLayoutVars>
      </dgm:prSet>
      <dgm:spPr/>
    </dgm:pt>
    <dgm:pt modelId="{F22C4155-8470-4006-8DB7-D649F6D24A53}" type="pres">
      <dgm:prSet presAssocID="{1115C0D5-9F4D-490B-A0BD-2C3FFA67DE63}" presName="negativeSpace" presStyleCnt="0"/>
      <dgm:spPr/>
    </dgm:pt>
    <dgm:pt modelId="{9AFF7999-0DDE-4B17-92FD-57C4A3573C10}" type="pres">
      <dgm:prSet presAssocID="{1115C0D5-9F4D-490B-A0BD-2C3FFA67DE63}" presName="childText" presStyleLbl="conFgAcc1" presStyleIdx="2" presStyleCnt="5">
        <dgm:presLayoutVars>
          <dgm:bulletEnabled val="1"/>
        </dgm:presLayoutVars>
      </dgm:prSet>
      <dgm:spPr/>
    </dgm:pt>
    <dgm:pt modelId="{E1CC2F19-F8BA-4B4B-95DC-A07D47A3711D}" type="pres">
      <dgm:prSet presAssocID="{73B42768-FF2F-435F-9C95-E216B1DA7980}" presName="spaceBetweenRectangles" presStyleCnt="0"/>
      <dgm:spPr/>
    </dgm:pt>
    <dgm:pt modelId="{5ACDB54B-488A-4263-87C7-1C1A5BE0B0D1}" type="pres">
      <dgm:prSet presAssocID="{A57D8290-4F60-47FA-A258-C6A6838815A1}" presName="parentLin" presStyleCnt="0"/>
      <dgm:spPr/>
    </dgm:pt>
    <dgm:pt modelId="{5BF1C0FB-375A-4335-9B7B-C5D6AB0F3205}" type="pres">
      <dgm:prSet presAssocID="{A57D8290-4F60-47FA-A258-C6A6838815A1}" presName="parentLeftMargin" presStyleLbl="node1" presStyleIdx="2" presStyleCnt="5"/>
      <dgm:spPr/>
    </dgm:pt>
    <dgm:pt modelId="{42264822-E741-4B36-B094-DD79BAF77F69}" type="pres">
      <dgm:prSet presAssocID="{A57D8290-4F60-47FA-A258-C6A6838815A1}" presName="parentText" presStyleLbl="node1" presStyleIdx="3" presStyleCnt="5">
        <dgm:presLayoutVars>
          <dgm:chMax val="0"/>
          <dgm:bulletEnabled val="1"/>
        </dgm:presLayoutVars>
      </dgm:prSet>
      <dgm:spPr/>
    </dgm:pt>
    <dgm:pt modelId="{F3C9B876-96F9-46E2-9264-34EF8B4BFF7C}" type="pres">
      <dgm:prSet presAssocID="{A57D8290-4F60-47FA-A258-C6A6838815A1}" presName="negativeSpace" presStyleCnt="0"/>
      <dgm:spPr/>
    </dgm:pt>
    <dgm:pt modelId="{16A41FE3-1EC9-452C-B80D-A700A84128CB}" type="pres">
      <dgm:prSet presAssocID="{A57D8290-4F60-47FA-A258-C6A6838815A1}" presName="childText" presStyleLbl="conFgAcc1" presStyleIdx="3" presStyleCnt="5">
        <dgm:presLayoutVars>
          <dgm:bulletEnabled val="1"/>
        </dgm:presLayoutVars>
      </dgm:prSet>
      <dgm:spPr/>
    </dgm:pt>
    <dgm:pt modelId="{6A40DED2-492D-4FC4-A000-DD025F836809}" type="pres">
      <dgm:prSet presAssocID="{07F11E1C-9782-41A1-B691-D883E8913DC0}" presName="spaceBetweenRectangles" presStyleCnt="0"/>
      <dgm:spPr/>
    </dgm:pt>
    <dgm:pt modelId="{9A6D5703-959A-4F30-9F14-40CC06C9EEFE}" type="pres">
      <dgm:prSet presAssocID="{D085FD31-268E-41B2-9A58-33702784C450}" presName="parentLin" presStyleCnt="0"/>
      <dgm:spPr/>
    </dgm:pt>
    <dgm:pt modelId="{F799A63B-6C8A-4266-9734-06DF86BF9906}" type="pres">
      <dgm:prSet presAssocID="{D085FD31-268E-41B2-9A58-33702784C450}" presName="parentLeftMargin" presStyleLbl="node1" presStyleIdx="3" presStyleCnt="5"/>
      <dgm:spPr/>
    </dgm:pt>
    <dgm:pt modelId="{F70C91DC-B97D-4A6D-9B3B-937DE6817B23}" type="pres">
      <dgm:prSet presAssocID="{D085FD31-268E-41B2-9A58-33702784C450}" presName="parentText" presStyleLbl="node1" presStyleIdx="4" presStyleCnt="5">
        <dgm:presLayoutVars>
          <dgm:chMax val="0"/>
          <dgm:bulletEnabled val="1"/>
        </dgm:presLayoutVars>
      </dgm:prSet>
      <dgm:spPr/>
    </dgm:pt>
    <dgm:pt modelId="{C91156E9-D70C-422F-BD0F-46D5164E454F}" type="pres">
      <dgm:prSet presAssocID="{D085FD31-268E-41B2-9A58-33702784C450}" presName="negativeSpace" presStyleCnt="0"/>
      <dgm:spPr/>
    </dgm:pt>
    <dgm:pt modelId="{C2066E6A-7FF1-4484-A0F7-2A6E62D18C87}" type="pres">
      <dgm:prSet presAssocID="{D085FD31-268E-41B2-9A58-33702784C450}" presName="childText" presStyleLbl="conFgAcc1" presStyleIdx="4" presStyleCnt="5">
        <dgm:presLayoutVars>
          <dgm:bulletEnabled val="1"/>
        </dgm:presLayoutVars>
      </dgm:prSet>
      <dgm:spPr/>
    </dgm:pt>
  </dgm:ptLst>
  <dgm:cxnLst>
    <dgm:cxn modelId="{41D3AD00-EB1B-4395-B9E9-FCCA9534EDD7}" type="presOf" srcId="{E880C525-F71D-445B-B032-D47CD3C0716D}" destId="{108AB030-ACD5-4555-8D14-4B053E675F4F}" srcOrd="1" destOrd="0" presId="urn:microsoft.com/office/officeart/2005/8/layout/list1"/>
    <dgm:cxn modelId="{E472945C-5852-4684-86B8-9206AA447008}" srcId="{4E1ECC99-077B-4A46-B684-6222BEF17F38}" destId="{780D728F-EDA2-4CEF-AEDD-30582F36C6F4}" srcOrd="0" destOrd="0" parTransId="{757428A3-9893-469F-A8E5-02EA5341B60A}" sibTransId="{27B39D45-94E5-4905-BB88-42447C1103F3}"/>
    <dgm:cxn modelId="{756DF162-AA6B-4D1A-A567-D129538281CB}" type="presOf" srcId="{4E1ECC99-077B-4A46-B684-6222BEF17F38}" destId="{4C3A72DE-3582-46F8-B8A3-870F4A2DF399}" srcOrd="0" destOrd="0" presId="urn:microsoft.com/office/officeart/2005/8/layout/list1"/>
    <dgm:cxn modelId="{73B9DA67-538A-4F8F-92FF-7625786D278E}" srcId="{4E1ECC99-077B-4A46-B684-6222BEF17F38}" destId="{D085FD31-268E-41B2-9A58-33702784C450}" srcOrd="4" destOrd="0" parTransId="{3FD8CBCE-99C2-477A-8886-E45F25D073A4}" sibTransId="{75A48C73-8A74-4B2D-9283-9D6B0355B7ED}"/>
    <dgm:cxn modelId="{BC23F048-8799-441F-B259-9E7ECC4BDB1C}" type="presOf" srcId="{D085FD31-268E-41B2-9A58-33702784C450}" destId="{F799A63B-6C8A-4266-9734-06DF86BF9906}" srcOrd="0" destOrd="0" presId="urn:microsoft.com/office/officeart/2005/8/layout/list1"/>
    <dgm:cxn modelId="{97E8556C-C24E-453B-97EA-30BA3C09D0BB}" type="presOf" srcId="{780D728F-EDA2-4CEF-AEDD-30582F36C6F4}" destId="{CE7684EF-3958-42D3-AA7C-0368654578C7}" srcOrd="0" destOrd="0" presId="urn:microsoft.com/office/officeart/2005/8/layout/list1"/>
    <dgm:cxn modelId="{457FBB7F-CC97-4A75-9CFC-39AC656D567A}" type="presOf" srcId="{1115C0D5-9F4D-490B-A0BD-2C3FFA67DE63}" destId="{2F39B5B4-0E77-4D6B-B926-B647FAA32BB3}" srcOrd="0" destOrd="0" presId="urn:microsoft.com/office/officeart/2005/8/layout/list1"/>
    <dgm:cxn modelId="{09C5419C-682F-4352-9B72-F8C28F990D75}" type="presOf" srcId="{E880C525-F71D-445B-B032-D47CD3C0716D}" destId="{0A693385-65CB-4967-A8D6-D41DE5AAC6ED}" srcOrd="0" destOrd="0" presId="urn:microsoft.com/office/officeart/2005/8/layout/list1"/>
    <dgm:cxn modelId="{50D6D8B0-BB6B-4210-9647-DE1E385B7B81}" type="presOf" srcId="{1115C0D5-9F4D-490B-A0BD-2C3FFA67DE63}" destId="{2680575F-F8CD-4113-988A-5FE8DB28A8DF}" srcOrd="1" destOrd="0" presId="urn:microsoft.com/office/officeart/2005/8/layout/list1"/>
    <dgm:cxn modelId="{3AD16BB5-B4D7-4355-A712-A24CC558FF1E}" type="presOf" srcId="{A57D8290-4F60-47FA-A258-C6A6838815A1}" destId="{5BF1C0FB-375A-4335-9B7B-C5D6AB0F3205}" srcOrd="0" destOrd="0" presId="urn:microsoft.com/office/officeart/2005/8/layout/list1"/>
    <dgm:cxn modelId="{C65DE9B7-AFF6-401F-AB96-B48255C0DDBD}" type="presOf" srcId="{A57D8290-4F60-47FA-A258-C6A6838815A1}" destId="{42264822-E741-4B36-B094-DD79BAF77F69}" srcOrd="1" destOrd="0" presId="urn:microsoft.com/office/officeart/2005/8/layout/list1"/>
    <dgm:cxn modelId="{E8DC52BA-9BFA-45A6-AC0C-A620008D5896}" type="presOf" srcId="{D085FD31-268E-41B2-9A58-33702784C450}" destId="{F70C91DC-B97D-4A6D-9B3B-937DE6817B23}" srcOrd="1" destOrd="0" presId="urn:microsoft.com/office/officeart/2005/8/layout/list1"/>
    <dgm:cxn modelId="{D54775C9-500A-41E7-B4E7-2CB9E6972766}" type="presOf" srcId="{780D728F-EDA2-4CEF-AEDD-30582F36C6F4}" destId="{AF266AF8-DFA2-4619-BF96-F7B5765D1FCC}" srcOrd="1" destOrd="0" presId="urn:microsoft.com/office/officeart/2005/8/layout/list1"/>
    <dgm:cxn modelId="{5A4EFEE2-75B4-4502-B736-070AF9A72D29}" srcId="{4E1ECC99-077B-4A46-B684-6222BEF17F38}" destId="{1115C0D5-9F4D-490B-A0BD-2C3FFA67DE63}" srcOrd="2" destOrd="0" parTransId="{0C3942BB-3954-4CBB-9805-9236738E6944}" sibTransId="{73B42768-FF2F-435F-9C95-E216B1DA7980}"/>
    <dgm:cxn modelId="{725AF9E8-86C1-497B-9085-48520DF18C94}" srcId="{4E1ECC99-077B-4A46-B684-6222BEF17F38}" destId="{E880C525-F71D-445B-B032-D47CD3C0716D}" srcOrd="1" destOrd="0" parTransId="{21ED1F8E-4D13-4359-8E00-BCA2DE0F2421}" sibTransId="{ABD3DAD8-547E-4343-B305-F7DC0D22C558}"/>
    <dgm:cxn modelId="{BD0AE1FF-EC5D-4E45-9C1D-8BA8B5F39EA7}" srcId="{4E1ECC99-077B-4A46-B684-6222BEF17F38}" destId="{A57D8290-4F60-47FA-A258-C6A6838815A1}" srcOrd="3" destOrd="0" parTransId="{B61923EB-5668-4DF5-AC78-35232E9CB095}" sibTransId="{07F11E1C-9782-41A1-B691-D883E8913DC0}"/>
    <dgm:cxn modelId="{CF925312-2F30-4A19-9B87-A2A580F5A55B}" type="presParOf" srcId="{4C3A72DE-3582-46F8-B8A3-870F4A2DF399}" destId="{C758B202-55FF-4DA7-9CC2-DC2FD0686147}" srcOrd="0" destOrd="0" presId="urn:microsoft.com/office/officeart/2005/8/layout/list1"/>
    <dgm:cxn modelId="{42131703-B57B-4E9A-A874-583A5AC4E5FC}" type="presParOf" srcId="{C758B202-55FF-4DA7-9CC2-DC2FD0686147}" destId="{CE7684EF-3958-42D3-AA7C-0368654578C7}" srcOrd="0" destOrd="0" presId="urn:microsoft.com/office/officeart/2005/8/layout/list1"/>
    <dgm:cxn modelId="{299CB92B-A129-403D-9920-0ADFDF4C2B25}" type="presParOf" srcId="{C758B202-55FF-4DA7-9CC2-DC2FD0686147}" destId="{AF266AF8-DFA2-4619-BF96-F7B5765D1FCC}" srcOrd="1" destOrd="0" presId="urn:microsoft.com/office/officeart/2005/8/layout/list1"/>
    <dgm:cxn modelId="{2EBABB1E-7439-4A43-8A57-5DBAB423DAEE}" type="presParOf" srcId="{4C3A72DE-3582-46F8-B8A3-870F4A2DF399}" destId="{C8CF8857-F017-4ACF-8703-EC1DB2C84AEF}" srcOrd="1" destOrd="0" presId="urn:microsoft.com/office/officeart/2005/8/layout/list1"/>
    <dgm:cxn modelId="{8A31E9A1-0FF3-4B00-9259-A067B0C231E3}" type="presParOf" srcId="{4C3A72DE-3582-46F8-B8A3-870F4A2DF399}" destId="{3F89AACD-B3BD-436D-A67C-181AD9526363}" srcOrd="2" destOrd="0" presId="urn:microsoft.com/office/officeart/2005/8/layout/list1"/>
    <dgm:cxn modelId="{25A6FB59-F9BC-473A-B028-F36D1398992D}" type="presParOf" srcId="{4C3A72DE-3582-46F8-B8A3-870F4A2DF399}" destId="{18351495-53DB-429E-A7F7-F1317AFCC36C}" srcOrd="3" destOrd="0" presId="urn:microsoft.com/office/officeart/2005/8/layout/list1"/>
    <dgm:cxn modelId="{28A46A75-77B7-469C-BBD4-1F0AA75FB32E}" type="presParOf" srcId="{4C3A72DE-3582-46F8-B8A3-870F4A2DF399}" destId="{BBFEEC07-29EA-442C-A717-4A064BFB1A39}" srcOrd="4" destOrd="0" presId="urn:microsoft.com/office/officeart/2005/8/layout/list1"/>
    <dgm:cxn modelId="{3ECF10C7-5EAE-4376-A747-8EEC6F7BE1B4}" type="presParOf" srcId="{BBFEEC07-29EA-442C-A717-4A064BFB1A39}" destId="{0A693385-65CB-4967-A8D6-D41DE5AAC6ED}" srcOrd="0" destOrd="0" presId="urn:microsoft.com/office/officeart/2005/8/layout/list1"/>
    <dgm:cxn modelId="{0DE49B51-41E0-4E27-AA72-9422EF9DDD94}" type="presParOf" srcId="{BBFEEC07-29EA-442C-A717-4A064BFB1A39}" destId="{108AB030-ACD5-4555-8D14-4B053E675F4F}" srcOrd="1" destOrd="0" presId="urn:microsoft.com/office/officeart/2005/8/layout/list1"/>
    <dgm:cxn modelId="{ED0DCD17-D2E1-44E3-A560-B63C231BFBFE}" type="presParOf" srcId="{4C3A72DE-3582-46F8-B8A3-870F4A2DF399}" destId="{27A258B2-1D9B-41A1-BA6F-4B446FFC8258}" srcOrd="5" destOrd="0" presId="urn:microsoft.com/office/officeart/2005/8/layout/list1"/>
    <dgm:cxn modelId="{D56E8E95-5E83-4630-8885-8544E22B555B}" type="presParOf" srcId="{4C3A72DE-3582-46F8-B8A3-870F4A2DF399}" destId="{8502D05F-EB15-4049-97B3-30E6428BE591}" srcOrd="6" destOrd="0" presId="urn:microsoft.com/office/officeart/2005/8/layout/list1"/>
    <dgm:cxn modelId="{1F16E498-E01C-4B35-BBEC-5714677F15C4}" type="presParOf" srcId="{4C3A72DE-3582-46F8-B8A3-870F4A2DF399}" destId="{E1CF916B-994B-4CA8-BF1A-4F1E03221B31}" srcOrd="7" destOrd="0" presId="urn:microsoft.com/office/officeart/2005/8/layout/list1"/>
    <dgm:cxn modelId="{4243FE87-FA78-410A-8353-5788B553FA0D}" type="presParOf" srcId="{4C3A72DE-3582-46F8-B8A3-870F4A2DF399}" destId="{A9E9D357-75C7-4DAB-BBF9-6BBCBA682D1D}" srcOrd="8" destOrd="0" presId="urn:microsoft.com/office/officeart/2005/8/layout/list1"/>
    <dgm:cxn modelId="{D18F6887-1F2F-4533-B0EE-25AA6C43CE7A}" type="presParOf" srcId="{A9E9D357-75C7-4DAB-BBF9-6BBCBA682D1D}" destId="{2F39B5B4-0E77-4D6B-B926-B647FAA32BB3}" srcOrd="0" destOrd="0" presId="urn:microsoft.com/office/officeart/2005/8/layout/list1"/>
    <dgm:cxn modelId="{05166ECD-39A3-45D8-84B6-55D118EA9C05}" type="presParOf" srcId="{A9E9D357-75C7-4DAB-BBF9-6BBCBA682D1D}" destId="{2680575F-F8CD-4113-988A-5FE8DB28A8DF}" srcOrd="1" destOrd="0" presId="urn:microsoft.com/office/officeart/2005/8/layout/list1"/>
    <dgm:cxn modelId="{78C26E26-CC11-4752-851A-55FAA0453ACE}" type="presParOf" srcId="{4C3A72DE-3582-46F8-B8A3-870F4A2DF399}" destId="{F22C4155-8470-4006-8DB7-D649F6D24A53}" srcOrd="9" destOrd="0" presId="urn:microsoft.com/office/officeart/2005/8/layout/list1"/>
    <dgm:cxn modelId="{79538677-41B0-4070-B403-DA3B2DA44C3D}" type="presParOf" srcId="{4C3A72DE-3582-46F8-B8A3-870F4A2DF399}" destId="{9AFF7999-0DDE-4B17-92FD-57C4A3573C10}" srcOrd="10" destOrd="0" presId="urn:microsoft.com/office/officeart/2005/8/layout/list1"/>
    <dgm:cxn modelId="{AE13480E-7300-4019-8B99-822D976CECC4}" type="presParOf" srcId="{4C3A72DE-3582-46F8-B8A3-870F4A2DF399}" destId="{E1CC2F19-F8BA-4B4B-95DC-A07D47A3711D}" srcOrd="11" destOrd="0" presId="urn:microsoft.com/office/officeart/2005/8/layout/list1"/>
    <dgm:cxn modelId="{538D76C9-2AC1-483F-B17F-D4192563311B}" type="presParOf" srcId="{4C3A72DE-3582-46F8-B8A3-870F4A2DF399}" destId="{5ACDB54B-488A-4263-87C7-1C1A5BE0B0D1}" srcOrd="12" destOrd="0" presId="urn:microsoft.com/office/officeart/2005/8/layout/list1"/>
    <dgm:cxn modelId="{BCAFD946-3282-4EF4-B2D0-C3949955C52B}" type="presParOf" srcId="{5ACDB54B-488A-4263-87C7-1C1A5BE0B0D1}" destId="{5BF1C0FB-375A-4335-9B7B-C5D6AB0F3205}" srcOrd="0" destOrd="0" presId="urn:microsoft.com/office/officeart/2005/8/layout/list1"/>
    <dgm:cxn modelId="{C20F3A67-894F-457A-AD2D-46DEAB54AECD}" type="presParOf" srcId="{5ACDB54B-488A-4263-87C7-1C1A5BE0B0D1}" destId="{42264822-E741-4B36-B094-DD79BAF77F69}" srcOrd="1" destOrd="0" presId="urn:microsoft.com/office/officeart/2005/8/layout/list1"/>
    <dgm:cxn modelId="{01B897E3-930B-484C-97AD-71C0C97A64DC}" type="presParOf" srcId="{4C3A72DE-3582-46F8-B8A3-870F4A2DF399}" destId="{F3C9B876-96F9-46E2-9264-34EF8B4BFF7C}" srcOrd="13" destOrd="0" presId="urn:microsoft.com/office/officeart/2005/8/layout/list1"/>
    <dgm:cxn modelId="{6C4B555B-442B-4D14-9401-D145F0D44332}" type="presParOf" srcId="{4C3A72DE-3582-46F8-B8A3-870F4A2DF399}" destId="{16A41FE3-1EC9-452C-B80D-A700A84128CB}" srcOrd="14" destOrd="0" presId="urn:microsoft.com/office/officeart/2005/8/layout/list1"/>
    <dgm:cxn modelId="{793AEDFF-5FE3-4F32-9F03-5E26B7D2A5AE}" type="presParOf" srcId="{4C3A72DE-3582-46F8-B8A3-870F4A2DF399}" destId="{6A40DED2-492D-4FC4-A000-DD025F836809}" srcOrd="15" destOrd="0" presId="urn:microsoft.com/office/officeart/2005/8/layout/list1"/>
    <dgm:cxn modelId="{9D39E9DE-3AF6-4468-9266-C6F87B2884ED}" type="presParOf" srcId="{4C3A72DE-3582-46F8-B8A3-870F4A2DF399}" destId="{9A6D5703-959A-4F30-9F14-40CC06C9EEFE}" srcOrd="16" destOrd="0" presId="urn:microsoft.com/office/officeart/2005/8/layout/list1"/>
    <dgm:cxn modelId="{D2F9CE1D-258B-475E-B8F2-98E27951F5B7}" type="presParOf" srcId="{9A6D5703-959A-4F30-9F14-40CC06C9EEFE}" destId="{F799A63B-6C8A-4266-9734-06DF86BF9906}" srcOrd="0" destOrd="0" presId="urn:microsoft.com/office/officeart/2005/8/layout/list1"/>
    <dgm:cxn modelId="{66FA3F17-FBF2-432C-969A-E21DDF85B581}" type="presParOf" srcId="{9A6D5703-959A-4F30-9F14-40CC06C9EEFE}" destId="{F70C91DC-B97D-4A6D-9B3B-937DE6817B23}" srcOrd="1" destOrd="0" presId="urn:microsoft.com/office/officeart/2005/8/layout/list1"/>
    <dgm:cxn modelId="{CD6409F3-7943-44C2-A190-65C0637205D4}" type="presParOf" srcId="{4C3A72DE-3582-46F8-B8A3-870F4A2DF399}" destId="{C91156E9-D70C-422F-BD0F-46D5164E454F}" srcOrd="17" destOrd="0" presId="urn:microsoft.com/office/officeart/2005/8/layout/list1"/>
    <dgm:cxn modelId="{97D79BB7-B587-40A2-A9EB-C602ABD3CC61}" type="presParOf" srcId="{4C3A72DE-3582-46F8-B8A3-870F4A2DF399}" destId="{C2066E6A-7FF1-4484-A0F7-2A6E62D18C87}"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89AACD-B3BD-436D-A67C-181AD9526363}">
      <dsp:nvSpPr>
        <dsp:cNvPr id="0" name=""/>
        <dsp:cNvSpPr/>
      </dsp:nvSpPr>
      <dsp:spPr>
        <a:xfrm>
          <a:off x="0" y="367293"/>
          <a:ext cx="79794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F266AF8-DFA2-4619-BF96-F7B5765D1FCC}">
      <dsp:nvSpPr>
        <dsp:cNvPr id="0" name=""/>
        <dsp:cNvSpPr/>
      </dsp:nvSpPr>
      <dsp:spPr>
        <a:xfrm>
          <a:off x="398970" y="86853"/>
          <a:ext cx="5585587"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1122" tIns="0" rIns="211122" bIns="0" numCol="1" spcCol="1270" anchor="ctr" anchorCtr="0">
          <a:noAutofit/>
        </a:bodyPr>
        <a:lstStyle/>
        <a:p>
          <a:pPr marL="0" lvl="0" indent="0" algn="l" defTabSz="844550">
            <a:lnSpc>
              <a:spcPct val="90000"/>
            </a:lnSpc>
            <a:spcBef>
              <a:spcPct val="0"/>
            </a:spcBef>
            <a:spcAft>
              <a:spcPct val="35000"/>
            </a:spcAft>
            <a:buNone/>
          </a:pPr>
          <a:r>
            <a:rPr lang="en-US" sz="1900" kern="1200"/>
            <a:t>Project Motivation and Objective</a:t>
          </a:r>
          <a:endParaRPr lang="de-DE" sz="1900" kern="1200" dirty="0"/>
        </a:p>
      </dsp:txBody>
      <dsp:txXfrm>
        <a:off x="426350" y="114233"/>
        <a:ext cx="5530827" cy="506120"/>
      </dsp:txXfrm>
    </dsp:sp>
    <dsp:sp modelId="{8502D05F-EB15-4049-97B3-30E6428BE591}">
      <dsp:nvSpPr>
        <dsp:cNvPr id="0" name=""/>
        <dsp:cNvSpPr/>
      </dsp:nvSpPr>
      <dsp:spPr>
        <a:xfrm>
          <a:off x="0" y="1229133"/>
          <a:ext cx="79794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8AB030-ACD5-4555-8D14-4B053E675F4F}">
      <dsp:nvSpPr>
        <dsp:cNvPr id="0" name=""/>
        <dsp:cNvSpPr/>
      </dsp:nvSpPr>
      <dsp:spPr>
        <a:xfrm>
          <a:off x="398970" y="948693"/>
          <a:ext cx="5585587"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1122" tIns="0" rIns="211122" bIns="0" numCol="1" spcCol="1270" anchor="ctr" anchorCtr="0">
          <a:noAutofit/>
        </a:bodyPr>
        <a:lstStyle/>
        <a:p>
          <a:pPr marL="0" lvl="0" indent="0" algn="l" defTabSz="844550">
            <a:lnSpc>
              <a:spcPct val="90000"/>
            </a:lnSpc>
            <a:spcBef>
              <a:spcPct val="0"/>
            </a:spcBef>
            <a:spcAft>
              <a:spcPct val="35000"/>
            </a:spcAft>
            <a:buNone/>
          </a:pPr>
          <a:r>
            <a:rPr lang="en-US" sz="1900" kern="1200"/>
            <a:t>Introduction</a:t>
          </a:r>
          <a:endParaRPr lang="de-DE" sz="1900" kern="1200" dirty="0"/>
        </a:p>
      </dsp:txBody>
      <dsp:txXfrm>
        <a:off x="426350" y="976073"/>
        <a:ext cx="5530827" cy="506120"/>
      </dsp:txXfrm>
    </dsp:sp>
    <dsp:sp modelId="{9AFF7999-0DDE-4B17-92FD-57C4A3573C10}">
      <dsp:nvSpPr>
        <dsp:cNvPr id="0" name=""/>
        <dsp:cNvSpPr/>
      </dsp:nvSpPr>
      <dsp:spPr>
        <a:xfrm>
          <a:off x="0" y="2090973"/>
          <a:ext cx="79794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680575F-F8CD-4113-988A-5FE8DB28A8DF}">
      <dsp:nvSpPr>
        <dsp:cNvPr id="0" name=""/>
        <dsp:cNvSpPr/>
      </dsp:nvSpPr>
      <dsp:spPr>
        <a:xfrm>
          <a:off x="398970" y="1810533"/>
          <a:ext cx="5585587"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1122" tIns="0" rIns="211122" bIns="0" numCol="1" spcCol="1270" anchor="ctr" anchorCtr="0">
          <a:noAutofit/>
        </a:bodyPr>
        <a:lstStyle/>
        <a:p>
          <a:pPr marL="0" lvl="0" indent="0" algn="l" defTabSz="844550">
            <a:lnSpc>
              <a:spcPct val="90000"/>
            </a:lnSpc>
            <a:spcBef>
              <a:spcPct val="0"/>
            </a:spcBef>
            <a:spcAft>
              <a:spcPct val="35000"/>
            </a:spcAft>
            <a:buNone/>
          </a:pPr>
          <a:r>
            <a:rPr lang="en-US" sz="1900" kern="1200"/>
            <a:t>Proposals</a:t>
          </a:r>
          <a:endParaRPr lang="en-US" sz="1900" kern="1200" dirty="0"/>
        </a:p>
      </dsp:txBody>
      <dsp:txXfrm>
        <a:off x="426350" y="1837913"/>
        <a:ext cx="5530827" cy="506120"/>
      </dsp:txXfrm>
    </dsp:sp>
    <dsp:sp modelId="{16A41FE3-1EC9-452C-B80D-A700A84128CB}">
      <dsp:nvSpPr>
        <dsp:cNvPr id="0" name=""/>
        <dsp:cNvSpPr/>
      </dsp:nvSpPr>
      <dsp:spPr>
        <a:xfrm>
          <a:off x="0" y="2952813"/>
          <a:ext cx="79794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2264822-E741-4B36-B094-DD79BAF77F69}">
      <dsp:nvSpPr>
        <dsp:cNvPr id="0" name=""/>
        <dsp:cNvSpPr/>
      </dsp:nvSpPr>
      <dsp:spPr>
        <a:xfrm>
          <a:off x="398970" y="2672373"/>
          <a:ext cx="5585587"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1122" tIns="0" rIns="211122" bIns="0" numCol="1" spcCol="1270" anchor="ctr" anchorCtr="0">
          <a:noAutofit/>
        </a:bodyPr>
        <a:lstStyle/>
        <a:p>
          <a:pPr marL="0" lvl="0" indent="0" algn="l" defTabSz="844550">
            <a:lnSpc>
              <a:spcPct val="90000"/>
            </a:lnSpc>
            <a:spcBef>
              <a:spcPct val="0"/>
            </a:spcBef>
            <a:spcAft>
              <a:spcPct val="35000"/>
            </a:spcAft>
            <a:buNone/>
          </a:pPr>
          <a:r>
            <a:rPr lang="en-US" sz="1900" kern="1200" dirty="0"/>
            <a:t>Implementation and Results</a:t>
          </a:r>
        </a:p>
      </dsp:txBody>
      <dsp:txXfrm>
        <a:off x="426350" y="2699753"/>
        <a:ext cx="5530827" cy="506120"/>
      </dsp:txXfrm>
    </dsp:sp>
    <dsp:sp modelId="{C2066E6A-7FF1-4484-A0F7-2A6E62D18C87}">
      <dsp:nvSpPr>
        <dsp:cNvPr id="0" name=""/>
        <dsp:cNvSpPr/>
      </dsp:nvSpPr>
      <dsp:spPr>
        <a:xfrm>
          <a:off x="0" y="3814653"/>
          <a:ext cx="79794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70C91DC-B97D-4A6D-9B3B-937DE6817B23}">
      <dsp:nvSpPr>
        <dsp:cNvPr id="0" name=""/>
        <dsp:cNvSpPr/>
      </dsp:nvSpPr>
      <dsp:spPr>
        <a:xfrm>
          <a:off x="398970" y="3534213"/>
          <a:ext cx="5585587"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1122" tIns="0" rIns="211122" bIns="0" numCol="1" spcCol="1270" anchor="ctr" anchorCtr="0">
          <a:noAutofit/>
        </a:bodyPr>
        <a:lstStyle/>
        <a:p>
          <a:pPr marL="0" lvl="0" indent="0" algn="l" defTabSz="844550">
            <a:lnSpc>
              <a:spcPct val="90000"/>
            </a:lnSpc>
            <a:spcBef>
              <a:spcPct val="0"/>
            </a:spcBef>
            <a:spcAft>
              <a:spcPct val="35000"/>
            </a:spcAft>
            <a:buNone/>
          </a:pPr>
          <a:r>
            <a:rPr lang="en-US" sz="1900" kern="1200" dirty="0"/>
            <a:t>Conclusion</a:t>
          </a:r>
        </a:p>
      </dsp:txBody>
      <dsp:txXfrm>
        <a:off x="426350" y="3561593"/>
        <a:ext cx="5530827" cy="5061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89AACD-B3BD-436D-A67C-181AD9526363}">
      <dsp:nvSpPr>
        <dsp:cNvPr id="0" name=""/>
        <dsp:cNvSpPr/>
      </dsp:nvSpPr>
      <dsp:spPr>
        <a:xfrm>
          <a:off x="0" y="312456"/>
          <a:ext cx="7979410" cy="5040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F266AF8-DFA2-4619-BF96-F7B5765D1FCC}">
      <dsp:nvSpPr>
        <dsp:cNvPr id="0" name=""/>
        <dsp:cNvSpPr/>
      </dsp:nvSpPr>
      <dsp:spPr>
        <a:xfrm>
          <a:off x="398970" y="17256"/>
          <a:ext cx="5585587" cy="59040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1122" tIns="0" rIns="211122" bIns="0" numCol="1" spcCol="1270" anchor="ctr" anchorCtr="0">
          <a:noAutofit/>
        </a:bodyPr>
        <a:lstStyle/>
        <a:p>
          <a:pPr marL="0" lvl="0" indent="0" algn="l" defTabSz="889000">
            <a:lnSpc>
              <a:spcPct val="90000"/>
            </a:lnSpc>
            <a:spcBef>
              <a:spcPct val="0"/>
            </a:spcBef>
            <a:spcAft>
              <a:spcPct val="35000"/>
            </a:spcAft>
            <a:buNone/>
          </a:pPr>
          <a:r>
            <a:rPr lang="en-US" sz="2000" kern="1200" dirty="0"/>
            <a:t>Project Motivation and Objective</a:t>
          </a:r>
          <a:endParaRPr lang="de-DE" sz="2000" kern="1200" dirty="0"/>
        </a:p>
      </dsp:txBody>
      <dsp:txXfrm>
        <a:off x="427791" y="46077"/>
        <a:ext cx="5527945" cy="532758"/>
      </dsp:txXfrm>
    </dsp:sp>
    <dsp:sp modelId="{8502D05F-EB15-4049-97B3-30E6428BE591}">
      <dsp:nvSpPr>
        <dsp:cNvPr id="0" name=""/>
        <dsp:cNvSpPr/>
      </dsp:nvSpPr>
      <dsp:spPr>
        <a:xfrm>
          <a:off x="0" y="1219657"/>
          <a:ext cx="7979410" cy="5040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8AB030-ACD5-4555-8D14-4B053E675F4F}">
      <dsp:nvSpPr>
        <dsp:cNvPr id="0" name=""/>
        <dsp:cNvSpPr/>
      </dsp:nvSpPr>
      <dsp:spPr>
        <a:xfrm>
          <a:off x="398970" y="924456"/>
          <a:ext cx="5585587" cy="590400"/>
        </a:xfrm>
        <a:prstGeom prst="roundRect">
          <a:avLst/>
        </a:prstGeom>
        <a:solidFill>
          <a:srgbClr val="0066FF"/>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1122" tIns="0" rIns="211122" bIns="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bg2">
                  <a:lumMod val="20000"/>
                  <a:lumOff val="80000"/>
                </a:schemeClr>
              </a:solidFill>
            </a:rPr>
            <a:t>Introduction</a:t>
          </a:r>
          <a:endParaRPr lang="de-DE" sz="2000" kern="1200" dirty="0">
            <a:solidFill>
              <a:schemeClr val="bg2">
                <a:lumMod val="20000"/>
                <a:lumOff val="80000"/>
              </a:schemeClr>
            </a:solidFill>
          </a:endParaRPr>
        </a:p>
      </dsp:txBody>
      <dsp:txXfrm>
        <a:off x="427791" y="953277"/>
        <a:ext cx="5527945" cy="532758"/>
      </dsp:txXfrm>
    </dsp:sp>
    <dsp:sp modelId="{9AFF7999-0DDE-4B17-92FD-57C4A3573C10}">
      <dsp:nvSpPr>
        <dsp:cNvPr id="0" name=""/>
        <dsp:cNvSpPr/>
      </dsp:nvSpPr>
      <dsp:spPr>
        <a:xfrm>
          <a:off x="0" y="2126857"/>
          <a:ext cx="7979410" cy="5040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680575F-F8CD-4113-988A-5FE8DB28A8DF}">
      <dsp:nvSpPr>
        <dsp:cNvPr id="0" name=""/>
        <dsp:cNvSpPr/>
      </dsp:nvSpPr>
      <dsp:spPr>
        <a:xfrm>
          <a:off x="398970" y="1831657"/>
          <a:ext cx="5585587" cy="59040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1122" tIns="0" rIns="211122" bIns="0" numCol="1" spcCol="1270" anchor="ctr" anchorCtr="0">
          <a:noAutofit/>
        </a:bodyPr>
        <a:lstStyle/>
        <a:p>
          <a:pPr marL="0" lvl="0" indent="0" algn="l" defTabSz="889000">
            <a:lnSpc>
              <a:spcPct val="90000"/>
            </a:lnSpc>
            <a:spcBef>
              <a:spcPct val="0"/>
            </a:spcBef>
            <a:spcAft>
              <a:spcPct val="35000"/>
            </a:spcAft>
            <a:buNone/>
          </a:pPr>
          <a:r>
            <a:rPr lang="en-US" sz="2000" kern="1200"/>
            <a:t>Proposals</a:t>
          </a:r>
          <a:endParaRPr lang="en-US" sz="2000" kern="1200" dirty="0"/>
        </a:p>
      </dsp:txBody>
      <dsp:txXfrm>
        <a:off x="427791" y="1860478"/>
        <a:ext cx="5527945" cy="532758"/>
      </dsp:txXfrm>
    </dsp:sp>
    <dsp:sp modelId="{16A41FE3-1EC9-452C-B80D-A700A84128CB}">
      <dsp:nvSpPr>
        <dsp:cNvPr id="0" name=""/>
        <dsp:cNvSpPr/>
      </dsp:nvSpPr>
      <dsp:spPr>
        <a:xfrm>
          <a:off x="0" y="3034057"/>
          <a:ext cx="7979410" cy="5040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2264822-E741-4B36-B094-DD79BAF77F69}">
      <dsp:nvSpPr>
        <dsp:cNvPr id="0" name=""/>
        <dsp:cNvSpPr/>
      </dsp:nvSpPr>
      <dsp:spPr>
        <a:xfrm>
          <a:off x="398970" y="2738857"/>
          <a:ext cx="5585587" cy="59040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1122" tIns="0" rIns="211122" bIns="0" numCol="1" spcCol="1270" anchor="ctr" anchorCtr="0">
          <a:noAutofit/>
        </a:bodyPr>
        <a:lstStyle/>
        <a:p>
          <a:pPr marL="0" lvl="0" indent="0" algn="l" defTabSz="889000">
            <a:lnSpc>
              <a:spcPct val="90000"/>
            </a:lnSpc>
            <a:spcBef>
              <a:spcPct val="0"/>
            </a:spcBef>
            <a:spcAft>
              <a:spcPct val="35000"/>
            </a:spcAft>
            <a:buNone/>
          </a:pPr>
          <a:r>
            <a:rPr lang="en-US" sz="2000" kern="1200" dirty="0"/>
            <a:t>Implementation and Results</a:t>
          </a:r>
        </a:p>
      </dsp:txBody>
      <dsp:txXfrm>
        <a:off x="427791" y="2767678"/>
        <a:ext cx="5527945" cy="532758"/>
      </dsp:txXfrm>
    </dsp:sp>
    <dsp:sp modelId="{C2066E6A-7FF1-4484-A0F7-2A6E62D18C87}">
      <dsp:nvSpPr>
        <dsp:cNvPr id="0" name=""/>
        <dsp:cNvSpPr/>
      </dsp:nvSpPr>
      <dsp:spPr>
        <a:xfrm>
          <a:off x="0" y="3941257"/>
          <a:ext cx="7979410" cy="5040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70C91DC-B97D-4A6D-9B3B-937DE6817B23}">
      <dsp:nvSpPr>
        <dsp:cNvPr id="0" name=""/>
        <dsp:cNvSpPr/>
      </dsp:nvSpPr>
      <dsp:spPr>
        <a:xfrm>
          <a:off x="398970" y="3646057"/>
          <a:ext cx="5585587" cy="59040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1122" tIns="0" rIns="211122" bIns="0" numCol="1" spcCol="1270" anchor="ctr" anchorCtr="0">
          <a:noAutofit/>
        </a:bodyPr>
        <a:lstStyle/>
        <a:p>
          <a:pPr marL="0" lvl="0" indent="0" algn="l" defTabSz="889000">
            <a:lnSpc>
              <a:spcPct val="90000"/>
            </a:lnSpc>
            <a:spcBef>
              <a:spcPct val="0"/>
            </a:spcBef>
            <a:spcAft>
              <a:spcPct val="35000"/>
            </a:spcAft>
            <a:buNone/>
          </a:pPr>
          <a:r>
            <a:rPr lang="en-US" sz="2000" kern="1200" dirty="0"/>
            <a:t>Conclusion</a:t>
          </a:r>
        </a:p>
      </dsp:txBody>
      <dsp:txXfrm>
        <a:off x="427791" y="3674878"/>
        <a:ext cx="5527945" cy="5327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89AACD-B3BD-436D-A67C-181AD9526363}">
      <dsp:nvSpPr>
        <dsp:cNvPr id="0" name=""/>
        <dsp:cNvSpPr/>
      </dsp:nvSpPr>
      <dsp:spPr>
        <a:xfrm>
          <a:off x="0" y="367293"/>
          <a:ext cx="797941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F266AF8-DFA2-4619-BF96-F7B5765D1FCC}">
      <dsp:nvSpPr>
        <dsp:cNvPr id="0" name=""/>
        <dsp:cNvSpPr/>
      </dsp:nvSpPr>
      <dsp:spPr>
        <a:xfrm>
          <a:off x="398970" y="86853"/>
          <a:ext cx="5585587"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1122" tIns="0" rIns="211122" bIns="0" numCol="1" spcCol="1270" anchor="ctr" anchorCtr="0">
          <a:noAutofit/>
        </a:bodyPr>
        <a:lstStyle/>
        <a:p>
          <a:pPr marL="0" lvl="0" indent="0" algn="l" defTabSz="844550">
            <a:lnSpc>
              <a:spcPct val="90000"/>
            </a:lnSpc>
            <a:spcBef>
              <a:spcPct val="0"/>
            </a:spcBef>
            <a:spcAft>
              <a:spcPct val="35000"/>
            </a:spcAft>
            <a:buNone/>
          </a:pPr>
          <a:r>
            <a:rPr lang="en-US" sz="1900" kern="1200" dirty="0"/>
            <a:t>Project Motivation and Objective</a:t>
          </a:r>
          <a:endParaRPr lang="de-DE" sz="1900" kern="1200" dirty="0"/>
        </a:p>
      </dsp:txBody>
      <dsp:txXfrm>
        <a:off x="426350" y="114233"/>
        <a:ext cx="5530827" cy="506120"/>
      </dsp:txXfrm>
    </dsp:sp>
    <dsp:sp modelId="{8502D05F-EB15-4049-97B3-30E6428BE591}">
      <dsp:nvSpPr>
        <dsp:cNvPr id="0" name=""/>
        <dsp:cNvSpPr/>
      </dsp:nvSpPr>
      <dsp:spPr>
        <a:xfrm>
          <a:off x="0" y="1229133"/>
          <a:ext cx="797941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8AB030-ACD5-4555-8D14-4B053E675F4F}">
      <dsp:nvSpPr>
        <dsp:cNvPr id="0" name=""/>
        <dsp:cNvSpPr/>
      </dsp:nvSpPr>
      <dsp:spPr>
        <a:xfrm>
          <a:off x="398970" y="948693"/>
          <a:ext cx="5585587"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1122" tIns="0" rIns="211122" bIns="0" numCol="1" spcCol="1270" anchor="ctr" anchorCtr="0">
          <a:noAutofit/>
        </a:bodyPr>
        <a:lstStyle/>
        <a:p>
          <a:pPr marL="0" lvl="0" indent="0" algn="l" defTabSz="844550">
            <a:lnSpc>
              <a:spcPct val="90000"/>
            </a:lnSpc>
            <a:spcBef>
              <a:spcPct val="0"/>
            </a:spcBef>
            <a:spcAft>
              <a:spcPct val="35000"/>
            </a:spcAft>
            <a:buNone/>
          </a:pPr>
          <a:r>
            <a:rPr lang="en-US" sz="1900" kern="1200"/>
            <a:t>Introduction</a:t>
          </a:r>
          <a:endParaRPr lang="de-DE" sz="1900" kern="1200" dirty="0"/>
        </a:p>
      </dsp:txBody>
      <dsp:txXfrm>
        <a:off x="426350" y="976073"/>
        <a:ext cx="5530827" cy="506120"/>
      </dsp:txXfrm>
    </dsp:sp>
    <dsp:sp modelId="{9AFF7999-0DDE-4B17-92FD-57C4A3573C10}">
      <dsp:nvSpPr>
        <dsp:cNvPr id="0" name=""/>
        <dsp:cNvSpPr/>
      </dsp:nvSpPr>
      <dsp:spPr>
        <a:xfrm>
          <a:off x="0" y="2090973"/>
          <a:ext cx="797941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680575F-F8CD-4113-988A-5FE8DB28A8DF}">
      <dsp:nvSpPr>
        <dsp:cNvPr id="0" name=""/>
        <dsp:cNvSpPr/>
      </dsp:nvSpPr>
      <dsp:spPr>
        <a:xfrm>
          <a:off x="398970" y="1810533"/>
          <a:ext cx="5585587" cy="560880"/>
        </a:xfrm>
        <a:prstGeom prst="roundRect">
          <a:avLst/>
        </a:prstGeom>
        <a:solidFill>
          <a:srgbClr val="0066FF"/>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1122" tIns="0" rIns="211122" bIns="0"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bg1"/>
              </a:solidFill>
            </a:rPr>
            <a:t>Proposals</a:t>
          </a:r>
        </a:p>
      </dsp:txBody>
      <dsp:txXfrm>
        <a:off x="426350" y="1837913"/>
        <a:ext cx="5530827" cy="506120"/>
      </dsp:txXfrm>
    </dsp:sp>
    <dsp:sp modelId="{16A41FE3-1EC9-452C-B80D-A700A84128CB}">
      <dsp:nvSpPr>
        <dsp:cNvPr id="0" name=""/>
        <dsp:cNvSpPr/>
      </dsp:nvSpPr>
      <dsp:spPr>
        <a:xfrm>
          <a:off x="0" y="2952813"/>
          <a:ext cx="797941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2264822-E741-4B36-B094-DD79BAF77F69}">
      <dsp:nvSpPr>
        <dsp:cNvPr id="0" name=""/>
        <dsp:cNvSpPr/>
      </dsp:nvSpPr>
      <dsp:spPr>
        <a:xfrm>
          <a:off x="398970" y="2672373"/>
          <a:ext cx="5585587"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1122" tIns="0" rIns="211122" bIns="0" numCol="1" spcCol="1270" anchor="ctr" anchorCtr="0">
          <a:noAutofit/>
        </a:bodyPr>
        <a:lstStyle/>
        <a:p>
          <a:pPr marL="0" lvl="0" indent="0" algn="l" defTabSz="844550">
            <a:lnSpc>
              <a:spcPct val="90000"/>
            </a:lnSpc>
            <a:spcBef>
              <a:spcPct val="0"/>
            </a:spcBef>
            <a:spcAft>
              <a:spcPct val="35000"/>
            </a:spcAft>
            <a:buNone/>
          </a:pPr>
          <a:r>
            <a:rPr lang="en-US" sz="1900" kern="1200" dirty="0"/>
            <a:t>Implementation and Results</a:t>
          </a:r>
        </a:p>
      </dsp:txBody>
      <dsp:txXfrm>
        <a:off x="426350" y="2699753"/>
        <a:ext cx="5530827" cy="506120"/>
      </dsp:txXfrm>
    </dsp:sp>
    <dsp:sp modelId="{C2066E6A-7FF1-4484-A0F7-2A6E62D18C87}">
      <dsp:nvSpPr>
        <dsp:cNvPr id="0" name=""/>
        <dsp:cNvSpPr/>
      </dsp:nvSpPr>
      <dsp:spPr>
        <a:xfrm>
          <a:off x="0" y="3814653"/>
          <a:ext cx="797941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70C91DC-B97D-4A6D-9B3B-937DE6817B23}">
      <dsp:nvSpPr>
        <dsp:cNvPr id="0" name=""/>
        <dsp:cNvSpPr/>
      </dsp:nvSpPr>
      <dsp:spPr>
        <a:xfrm>
          <a:off x="398970" y="3534213"/>
          <a:ext cx="5585587"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1122" tIns="0" rIns="211122" bIns="0" numCol="1" spcCol="1270" anchor="ctr" anchorCtr="0">
          <a:noAutofit/>
        </a:bodyPr>
        <a:lstStyle/>
        <a:p>
          <a:pPr marL="0" lvl="0" indent="0" algn="l" defTabSz="844550">
            <a:lnSpc>
              <a:spcPct val="90000"/>
            </a:lnSpc>
            <a:spcBef>
              <a:spcPct val="0"/>
            </a:spcBef>
            <a:spcAft>
              <a:spcPct val="35000"/>
            </a:spcAft>
            <a:buNone/>
          </a:pPr>
          <a:r>
            <a:rPr lang="en-US" sz="1900" kern="1200" dirty="0"/>
            <a:t>Conclusion</a:t>
          </a:r>
        </a:p>
      </dsp:txBody>
      <dsp:txXfrm>
        <a:off x="426350" y="3561593"/>
        <a:ext cx="5530827" cy="5061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89AACD-B3BD-436D-A67C-181AD9526363}">
      <dsp:nvSpPr>
        <dsp:cNvPr id="0" name=""/>
        <dsp:cNvSpPr/>
      </dsp:nvSpPr>
      <dsp:spPr>
        <a:xfrm>
          <a:off x="0" y="367293"/>
          <a:ext cx="797941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F266AF8-DFA2-4619-BF96-F7B5765D1FCC}">
      <dsp:nvSpPr>
        <dsp:cNvPr id="0" name=""/>
        <dsp:cNvSpPr/>
      </dsp:nvSpPr>
      <dsp:spPr>
        <a:xfrm>
          <a:off x="398970" y="86853"/>
          <a:ext cx="5585587"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1122" tIns="0" rIns="211122" bIns="0" numCol="1" spcCol="1270" anchor="ctr" anchorCtr="0">
          <a:noAutofit/>
        </a:bodyPr>
        <a:lstStyle/>
        <a:p>
          <a:pPr marL="0" lvl="0" indent="0" algn="l" defTabSz="844550">
            <a:lnSpc>
              <a:spcPct val="90000"/>
            </a:lnSpc>
            <a:spcBef>
              <a:spcPct val="0"/>
            </a:spcBef>
            <a:spcAft>
              <a:spcPct val="35000"/>
            </a:spcAft>
            <a:buNone/>
          </a:pPr>
          <a:r>
            <a:rPr lang="en-US" sz="1900" kern="1200" dirty="0"/>
            <a:t>Project Motivation and Objective</a:t>
          </a:r>
          <a:endParaRPr lang="de-DE" sz="1900" kern="1200" dirty="0"/>
        </a:p>
      </dsp:txBody>
      <dsp:txXfrm>
        <a:off x="426350" y="114233"/>
        <a:ext cx="5530827" cy="506120"/>
      </dsp:txXfrm>
    </dsp:sp>
    <dsp:sp modelId="{8502D05F-EB15-4049-97B3-30E6428BE591}">
      <dsp:nvSpPr>
        <dsp:cNvPr id="0" name=""/>
        <dsp:cNvSpPr/>
      </dsp:nvSpPr>
      <dsp:spPr>
        <a:xfrm>
          <a:off x="0" y="1229133"/>
          <a:ext cx="797941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8AB030-ACD5-4555-8D14-4B053E675F4F}">
      <dsp:nvSpPr>
        <dsp:cNvPr id="0" name=""/>
        <dsp:cNvSpPr/>
      </dsp:nvSpPr>
      <dsp:spPr>
        <a:xfrm>
          <a:off x="398970" y="948693"/>
          <a:ext cx="5585587"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1122" tIns="0" rIns="211122" bIns="0" numCol="1" spcCol="1270" anchor="ctr" anchorCtr="0">
          <a:noAutofit/>
        </a:bodyPr>
        <a:lstStyle/>
        <a:p>
          <a:pPr marL="0" lvl="0" indent="0" algn="l" defTabSz="844550">
            <a:lnSpc>
              <a:spcPct val="90000"/>
            </a:lnSpc>
            <a:spcBef>
              <a:spcPct val="0"/>
            </a:spcBef>
            <a:spcAft>
              <a:spcPct val="35000"/>
            </a:spcAft>
            <a:buNone/>
          </a:pPr>
          <a:r>
            <a:rPr lang="en-US" sz="1900" kern="1200"/>
            <a:t>Introduction</a:t>
          </a:r>
          <a:endParaRPr lang="de-DE" sz="1900" kern="1200" dirty="0"/>
        </a:p>
      </dsp:txBody>
      <dsp:txXfrm>
        <a:off x="426350" y="976073"/>
        <a:ext cx="5530827" cy="506120"/>
      </dsp:txXfrm>
    </dsp:sp>
    <dsp:sp modelId="{9AFF7999-0DDE-4B17-92FD-57C4A3573C10}">
      <dsp:nvSpPr>
        <dsp:cNvPr id="0" name=""/>
        <dsp:cNvSpPr/>
      </dsp:nvSpPr>
      <dsp:spPr>
        <a:xfrm>
          <a:off x="0" y="2090973"/>
          <a:ext cx="797941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680575F-F8CD-4113-988A-5FE8DB28A8DF}">
      <dsp:nvSpPr>
        <dsp:cNvPr id="0" name=""/>
        <dsp:cNvSpPr/>
      </dsp:nvSpPr>
      <dsp:spPr>
        <a:xfrm>
          <a:off x="398970" y="1810533"/>
          <a:ext cx="5585587"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1122" tIns="0" rIns="211122" bIns="0" numCol="1" spcCol="1270" anchor="ctr" anchorCtr="0">
          <a:noAutofit/>
        </a:bodyPr>
        <a:lstStyle/>
        <a:p>
          <a:pPr marL="0" lvl="0" indent="0" algn="l" defTabSz="844550">
            <a:lnSpc>
              <a:spcPct val="90000"/>
            </a:lnSpc>
            <a:spcBef>
              <a:spcPct val="0"/>
            </a:spcBef>
            <a:spcAft>
              <a:spcPct val="35000"/>
            </a:spcAft>
            <a:buNone/>
          </a:pPr>
          <a:r>
            <a:rPr lang="en-US" sz="1900" kern="1200" dirty="0"/>
            <a:t>Proposals</a:t>
          </a:r>
        </a:p>
      </dsp:txBody>
      <dsp:txXfrm>
        <a:off x="426350" y="1837913"/>
        <a:ext cx="5530827" cy="506120"/>
      </dsp:txXfrm>
    </dsp:sp>
    <dsp:sp modelId="{16A41FE3-1EC9-452C-B80D-A700A84128CB}">
      <dsp:nvSpPr>
        <dsp:cNvPr id="0" name=""/>
        <dsp:cNvSpPr/>
      </dsp:nvSpPr>
      <dsp:spPr>
        <a:xfrm>
          <a:off x="0" y="2952813"/>
          <a:ext cx="797941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2264822-E741-4B36-B094-DD79BAF77F69}">
      <dsp:nvSpPr>
        <dsp:cNvPr id="0" name=""/>
        <dsp:cNvSpPr/>
      </dsp:nvSpPr>
      <dsp:spPr>
        <a:xfrm>
          <a:off x="398970" y="2672373"/>
          <a:ext cx="5585587" cy="560880"/>
        </a:xfrm>
        <a:prstGeom prst="roundRect">
          <a:avLst/>
        </a:prstGeom>
        <a:solidFill>
          <a:srgbClr val="0066FF"/>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1122" tIns="0" rIns="211122" bIns="0"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bg1"/>
              </a:solidFill>
            </a:rPr>
            <a:t>Implementation and Results</a:t>
          </a:r>
        </a:p>
      </dsp:txBody>
      <dsp:txXfrm>
        <a:off x="426350" y="2699753"/>
        <a:ext cx="5530827" cy="506120"/>
      </dsp:txXfrm>
    </dsp:sp>
    <dsp:sp modelId="{C2066E6A-7FF1-4484-A0F7-2A6E62D18C87}">
      <dsp:nvSpPr>
        <dsp:cNvPr id="0" name=""/>
        <dsp:cNvSpPr/>
      </dsp:nvSpPr>
      <dsp:spPr>
        <a:xfrm>
          <a:off x="0" y="3814653"/>
          <a:ext cx="7979410" cy="478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70C91DC-B97D-4A6D-9B3B-937DE6817B23}">
      <dsp:nvSpPr>
        <dsp:cNvPr id="0" name=""/>
        <dsp:cNvSpPr/>
      </dsp:nvSpPr>
      <dsp:spPr>
        <a:xfrm>
          <a:off x="398970" y="3534213"/>
          <a:ext cx="5585587" cy="5608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1122" tIns="0" rIns="211122" bIns="0" numCol="1" spcCol="1270" anchor="ctr" anchorCtr="0">
          <a:noAutofit/>
        </a:bodyPr>
        <a:lstStyle/>
        <a:p>
          <a:pPr marL="0" lvl="0" indent="0" algn="l" defTabSz="844550">
            <a:lnSpc>
              <a:spcPct val="90000"/>
            </a:lnSpc>
            <a:spcBef>
              <a:spcPct val="0"/>
            </a:spcBef>
            <a:spcAft>
              <a:spcPct val="35000"/>
            </a:spcAft>
            <a:buNone/>
          </a:pPr>
          <a:r>
            <a:rPr lang="en-US" sz="1900" kern="1200" dirty="0"/>
            <a:t>Conclusion</a:t>
          </a:r>
        </a:p>
      </dsp:txBody>
      <dsp:txXfrm>
        <a:off x="426350" y="3561593"/>
        <a:ext cx="5530827" cy="5061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89AACD-B3BD-436D-A67C-181AD9526363}">
      <dsp:nvSpPr>
        <dsp:cNvPr id="0" name=""/>
        <dsp:cNvSpPr/>
      </dsp:nvSpPr>
      <dsp:spPr>
        <a:xfrm>
          <a:off x="0" y="307432"/>
          <a:ext cx="7979410" cy="5040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F266AF8-DFA2-4619-BF96-F7B5765D1FCC}">
      <dsp:nvSpPr>
        <dsp:cNvPr id="0" name=""/>
        <dsp:cNvSpPr/>
      </dsp:nvSpPr>
      <dsp:spPr>
        <a:xfrm>
          <a:off x="398970" y="12232"/>
          <a:ext cx="5585587" cy="59040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1122" tIns="0" rIns="211122" bIns="0" numCol="1" spcCol="1270" anchor="ctr" anchorCtr="0">
          <a:noAutofit/>
        </a:bodyPr>
        <a:lstStyle/>
        <a:p>
          <a:pPr marL="0" lvl="0" indent="0" algn="l" defTabSz="889000">
            <a:lnSpc>
              <a:spcPct val="90000"/>
            </a:lnSpc>
            <a:spcBef>
              <a:spcPct val="0"/>
            </a:spcBef>
            <a:spcAft>
              <a:spcPct val="35000"/>
            </a:spcAft>
            <a:buNone/>
          </a:pPr>
          <a:r>
            <a:rPr lang="en-US" sz="2000" kern="1200"/>
            <a:t>Project Motivation and Objective</a:t>
          </a:r>
          <a:endParaRPr lang="de-DE" sz="2000" kern="1200" dirty="0"/>
        </a:p>
      </dsp:txBody>
      <dsp:txXfrm>
        <a:off x="427791" y="41053"/>
        <a:ext cx="5527945" cy="532758"/>
      </dsp:txXfrm>
    </dsp:sp>
    <dsp:sp modelId="{8502D05F-EB15-4049-97B3-30E6428BE591}">
      <dsp:nvSpPr>
        <dsp:cNvPr id="0" name=""/>
        <dsp:cNvSpPr/>
      </dsp:nvSpPr>
      <dsp:spPr>
        <a:xfrm>
          <a:off x="0" y="1214633"/>
          <a:ext cx="7979410" cy="5040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8AB030-ACD5-4555-8D14-4B053E675F4F}">
      <dsp:nvSpPr>
        <dsp:cNvPr id="0" name=""/>
        <dsp:cNvSpPr/>
      </dsp:nvSpPr>
      <dsp:spPr>
        <a:xfrm>
          <a:off x="398970" y="919433"/>
          <a:ext cx="5585587" cy="59040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1122" tIns="0" rIns="211122" bIns="0" numCol="1" spcCol="1270" anchor="ctr" anchorCtr="0">
          <a:noAutofit/>
        </a:bodyPr>
        <a:lstStyle/>
        <a:p>
          <a:pPr marL="0" lvl="0" indent="0" algn="l" defTabSz="889000">
            <a:lnSpc>
              <a:spcPct val="90000"/>
            </a:lnSpc>
            <a:spcBef>
              <a:spcPct val="0"/>
            </a:spcBef>
            <a:spcAft>
              <a:spcPct val="35000"/>
            </a:spcAft>
            <a:buNone/>
          </a:pPr>
          <a:r>
            <a:rPr lang="en-US" sz="2000" kern="1200"/>
            <a:t>Introduction</a:t>
          </a:r>
          <a:endParaRPr lang="de-DE" sz="2000" kern="1200" dirty="0"/>
        </a:p>
      </dsp:txBody>
      <dsp:txXfrm>
        <a:off x="427791" y="948254"/>
        <a:ext cx="5527945" cy="532758"/>
      </dsp:txXfrm>
    </dsp:sp>
    <dsp:sp modelId="{9AFF7999-0DDE-4B17-92FD-57C4A3573C10}">
      <dsp:nvSpPr>
        <dsp:cNvPr id="0" name=""/>
        <dsp:cNvSpPr/>
      </dsp:nvSpPr>
      <dsp:spPr>
        <a:xfrm>
          <a:off x="0" y="2121833"/>
          <a:ext cx="7979410" cy="5040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680575F-F8CD-4113-988A-5FE8DB28A8DF}">
      <dsp:nvSpPr>
        <dsp:cNvPr id="0" name=""/>
        <dsp:cNvSpPr/>
      </dsp:nvSpPr>
      <dsp:spPr>
        <a:xfrm>
          <a:off x="398970" y="1826633"/>
          <a:ext cx="5585587" cy="59040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1122" tIns="0" rIns="211122" bIns="0" numCol="1" spcCol="1270" anchor="ctr" anchorCtr="0">
          <a:noAutofit/>
        </a:bodyPr>
        <a:lstStyle/>
        <a:p>
          <a:pPr marL="0" lvl="0" indent="0" algn="l" defTabSz="889000">
            <a:lnSpc>
              <a:spcPct val="90000"/>
            </a:lnSpc>
            <a:spcBef>
              <a:spcPct val="0"/>
            </a:spcBef>
            <a:spcAft>
              <a:spcPct val="35000"/>
            </a:spcAft>
            <a:buNone/>
          </a:pPr>
          <a:r>
            <a:rPr lang="en-US" sz="2000" kern="1200"/>
            <a:t>Proposals</a:t>
          </a:r>
          <a:endParaRPr lang="en-US" sz="2000" kern="1200" dirty="0"/>
        </a:p>
      </dsp:txBody>
      <dsp:txXfrm>
        <a:off x="427791" y="1855454"/>
        <a:ext cx="5527945" cy="532758"/>
      </dsp:txXfrm>
    </dsp:sp>
    <dsp:sp modelId="{16A41FE3-1EC9-452C-B80D-A700A84128CB}">
      <dsp:nvSpPr>
        <dsp:cNvPr id="0" name=""/>
        <dsp:cNvSpPr/>
      </dsp:nvSpPr>
      <dsp:spPr>
        <a:xfrm>
          <a:off x="0" y="3029033"/>
          <a:ext cx="7979410" cy="5040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2264822-E741-4B36-B094-DD79BAF77F69}">
      <dsp:nvSpPr>
        <dsp:cNvPr id="0" name=""/>
        <dsp:cNvSpPr/>
      </dsp:nvSpPr>
      <dsp:spPr>
        <a:xfrm>
          <a:off x="398970" y="2733833"/>
          <a:ext cx="5585587" cy="59040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1122" tIns="0" rIns="211122" bIns="0" numCol="1" spcCol="1270" anchor="ctr" anchorCtr="0">
          <a:noAutofit/>
        </a:bodyPr>
        <a:lstStyle/>
        <a:p>
          <a:pPr marL="0" lvl="0" indent="0" algn="l" defTabSz="889000">
            <a:lnSpc>
              <a:spcPct val="90000"/>
            </a:lnSpc>
            <a:spcBef>
              <a:spcPct val="0"/>
            </a:spcBef>
            <a:spcAft>
              <a:spcPct val="35000"/>
            </a:spcAft>
            <a:buNone/>
          </a:pPr>
          <a:r>
            <a:rPr lang="en-US" sz="2000" kern="1200" dirty="0"/>
            <a:t>Implementation and Results</a:t>
          </a:r>
        </a:p>
      </dsp:txBody>
      <dsp:txXfrm>
        <a:off x="427791" y="2762654"/>
        <a:ext cx="5527945" cy="532758"/>
      </dsp:txXfrm>
    </dsp:sp>
    <dsp:sp modelId="{C2066E6A-7FF1-4484-A0F7-2A6E62D18C87}">
      <dsp:nvSpPr>
        <dsp:cNvPr id="0" name=""/>
        <dsp:cNvSpPr/>
      </dsp:nvSpPr>
      <dsp:spPr>
        <a:xfrm>
          <a:off x="0" y="3936233"/>
          <a:ext cx="7979410" cy="5040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70C91DC-B97D-4A6D-9B3B-937DE6817B23}">
      <dsp:nvSpPr>
        <dsp:cNvPr id="0" name=""/>
        <dsp:cNvSpPr/>
      </dsp:nvSpPr>
      <dsp:spPr>
        <a:xfrm>
          <a:off x="398970" y="3641033"/>
          <a:ext cx="5585587" cy="590400"/>
        </a:xfrm>
        <a:prstGeom prst="roundRect">
          <a:avLst/>
        </a:prstGeom>
        <a:solidFill>
          <a:srgbClr val="0066FF"/>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1122" tIns="0" rIns="211122" bIns="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bg1"/>
              </a:solidFill>
            </a:rPr>
            <a:t>Conclusion</a:t>
          </a:r>
        </a:p>
      </dsp:txBody>
      <dsp:txXfrm>
        <a:off x="427791" y="3669854"/>
        <a:ext cx="5527945" cy="53275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07911F-CEAF-4F0B-98BD-EFB38C6572AA}" type="datetimeFigureOut">
              <a:rPr lang="de-DE" smtClean="0"/>
              <a:t>27.04.2022</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2D48B2-9EB0-4B37-9B35-FC11E2EA535A}" type="slidenum">
              <a:rPr lang="de-DE" smtClean="0"/>
              <a:t>‹Nr.›</a:t>
            </a:fld>
            <a:endParaRPr lang="de-DE"/>
          </a:p>
        </p:txBody>
      </p:sp>
    </p:spTree>
    <p:extLst>
      <p:ext uri="{BB962C8B-B14F-4D97-AF65-F5344CB8AC3E}">
        <p14:creationId xmlns:p14="http://schemas.microsoft.com/office/powerpoint/2010/main" val="2203153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Notes</a:t>
            </a:r>
          </a:p>
          <a:p>
            <a:pPr marL="171450" indent="-171450">
              <a:buFont typeface="Arial" panose="020B0604020202020204" pitchFamily="34" charset="0"/>
              <a:buChar char="•"/>
            </a:pPr>
            <a:r>
              <a:rPr lang="en-US" dirty="0"/>
              <a:t>Highway env simulation environment</a:t>
            </a:r>
          </a:p>
          <a:p>
            <a:pPr marL="171450" indent="-171450">
              <a:buFont typeface="Arial" panose="020B0604020202020204" pitchFamily="34" charset="0"/>
              <a:buChar char="•"/>
            </a:pPr>
            <a:r>
              <a:rPr lang="en-US" dirty="0"/>
              <a:t>Gives the data from perception system</a:t>
            </a:r>
          </a:p>
          <a:p>
            <a:pPr marL="171450" indent="-171450">
              <a:buFont typeface="Arial" panose="020B0604020202020204" pitchFamily="34" charset="0"/>
              <a:buChar char="•"/>
            </a:pPr>
            <a:r>
              <a:rPr lang="en-US" dirty="0"/>
              <a:t>Expert acted in environment generates full sequence of observation called rollout. </a:t>
            </a:r>
          </a:p>
          <a:p>
            <a:pPr marL="171450" indent="-171450">
              <a:buFont typeface="Arial" panose="020B0604020202020204" pitchFamily="34" charset="0"/>
              <a:buChar char="•"/>
            </a:pPr>
            <a:r>
              <a:rPr lang="en-US" dirty="0"/>
              <a:t>Rollout = </a:t>
            </a:r>
            <a:r>
              <a:rPr lang="en-US" b="0" i="0" dirty="0">
                <a:solidFill>
                  <a:srgbClr val="172B4D"/>
                </a:solidFill>
                <a:effectLst/>
                <a:latin typeface="-apple-system"/>
              </a:rPr>
              <a:t>A rollout usually comprises data of one scenario with nonzero duration, e.g. drive through an intersection or overtake on highway. It contains perception output in the form of object lists including ego state.</a:t>
            </a:r>
          </a:p>
          <a:p>
            <a:pPr marL="171450" indent="-171450">
              <a:buFont typeface="Arial" panose="020B0604020202020204" pitchFamily="34" charset="0"/>
              <a:buChar char="•"/>
            </a:pPr>
            <a:r>
              <a:rPr lang="en-US" b="0" i="0" dirty="0">
                <a:solidFill>
                  <a:srgbClr val="172B4D"/>
                </a:solidFill>
                <a:effectLst/>
                <a:latin typeface="-apple-system"/>
              </a:rPr>
              <a:t>Dataset = feature –label pairs of all time steps for specified rollout</a:t>
            </a:r>
          </a:p>
          <a:p>
            <a:pPr marL="628650" lvl="1" indent="-171450">
              <a:buFont typeface="Arial" panose="020B0604020202020204" pitchFamily="34" charset="0"/>
              <a:buChar char="•"/>
            </a:pPr>
            <a:r>
              <a:rPr lang="en-US" b="0" i="0" dirty="0">
                <a:solidFill>
                  <a:srgbClr val="172B4D"/>
                </a:solidFill>
                <a:effectLst/>
                <a:latin typeface="-apple-system"/>
              </a:rPr>
              <a:t>Feature = feature is grid map </a:t>
            </a:r>
          </a:p>
          <a:p>
            <a:pPr marL="628650" lvl="1" indent="-171450">
              <a:buFont typeface="Arial" panose="020B0604020202020204" pitchFamily="34" charset="0"/>
              <a:buChar char="•"/>
            </a:pPr>
            <a:r>
              <a:rPr lang="en-US" b="0" i="0" dirty="0">
                <a:solidFill>
                  <a:srgbClr val="172B4D"/>
                </a:solidFill>
                <a:effectLst/>
                <a:latin typeface="-apple-system"/>
              </a:rPr>
              <a:t>Label = output of policy – waypoints or low-level controls (acceleration and steering angle)</a:t>
            </a:r>
            <a:endParaRPr lang="de-DE" b="0" i="0" dirty="0">
              <a:solidFill>
                <a:srgbClr val="172B4D"/>
              </a:solidFill>
              <a:effectLst/>
              <a:latin typeface="-apple-system"/>
            </a:endParaRPr>
          </a:p>
          <a:p>
            <a:pPr marL="171450" indent="-171450">
              <a:buFont typeface="Arial" panose="020B0604020202020204" pitchFamily="34" charset="0"/>
              <a:buChar char="•"/>
            </a:pPr>
            <a:endParaRPr lang="en-US" b="0" i="0" dirty="0">
              <a:solidFill>
                <a:srgbClr val="172B4D"/>
              </a:solidFill>
              <a:effectLst/>
              <a:latin typeface="-apple-system"/>
            </a:endParaRPr>
          </a:p>
          <a:p>
            <a:pPr marL="171450" indent="-171450">
              <a:buFont typeface="Arial" panose="020B0604020202020204" pitchFamily="34" charset="0"/>
              <a:buChar char="•"/>
            </a:pPr>
            <a:r>
              <a:rPr lang="en-US" b="0" i="0" dirty="0">
                <a:solidFill>
                  <a:srgbClr val="172B4D"/>
                </a:solidFill>
                <a:effectLst/>
                <a:latin typeface="-apple-system"/>
              </a:rPr>
              <a:t>Evaluation = roll policy the policy on env, and observe the results of the policy </a:t>
            </a:r>
            <a:r>
              <a:rPr lang="en-US" b="0" i="0" dirty="0" err="1">
                <a:solidFill>
                  <a:srgbClr val="172B4D"/>
                </a:solidFill>
                <a:effectLst/>
                <a:latin typeface="-apple-system"/>
              </a:rPr>
              <a:t>behaviour</a:t>
            </a:r>
            <a:r>
              <a:rPr lang="en-US" b="0" i="0" dirty="0">
                <a:solidFill>
                  <a:srgbClr val="172B4D"/>
                </a:solidFill>
                <a:effectLst/>
                <a:latin typeface="-apple-system"/>
              </a:rPr>
              <a:t>.</a:t>
            </a:r>
          </a:p>
          <a:p>
            <a:pPr marL="628650" lvl="1" indent="-171450">
              <a:buFont typeface="Arial" panose="020B0604020202020204" pitchFamily="34" charset="0"/>
              <a:buChar char="•"/>
            </a:pPr>
            <a:endParaRPr lang="en-US" b="0" i="0" dirty="0">
              <a:solidFill>
                <a:srgbClr val="172B4D"/>
              </a:solidFill>
              <a:effectLst/>
              <a:latin typeface="-apple-system"/>
            </a:endParaRPr>
          </a:p>
        </p:txBody>
      </p:sp>
      <p:sp>
        <p:nvSpPr>
          <p:cNvPr id="4" name="Foliennummernplatzhalter 3"/>
          <p:cNvSpPr>
            <a:spLocks noGrp="1"/>
          </p:cNvSpPr>
          <p:nvPr>
            <p:ph type="sldNum" sz="quarter" idx="5"/>
          </p:nvPr>
        </p:nvSpPr>
        <p:spPr/>
        <p:txBody>
          <a:bodyPr/>
          <a:lstStyle/>
          <a:p>
            <a:fld id="{492D48B2-9EB0-4B37-9B35-FC11E2EA535A}" type="slidenum">
              <a:rPr lang="de-DE" smtClean="0"/>
              <a:t>7</a:t>
            </a:fld>
            <a:endParaRPr lang="de-DE"/>
          </a:p>
        </p:txBody>
      </p:sp>
    </p:spTree>
    <p:extLst>
      <p:ext uri="{BB962C8B-B14F-4D97-AF65-F5344CB8AC3E}">
        <p14:creationId xmlns:p14="http://schemas.microsoft.com/office/powerpoint/2010/main" val="13059164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There is no evidential pitfalls observed between default and occlusion environment.</a:t>
            </a:r>
          </a:p>
          <a:p>
            <a:endParaRPr lang="en-US" dirty="0"/>
          </a:p>
          <a:p>
            <a:r>
              <a:rPr lang="en-US" dirty="0"/>
              <a:t>As the occlusion region is active for shorter duration, policy sees all the objects</a:t>
            </a:r>
            <a:endParaRPr lang="de-DE" dirty="0"/>
          </a:p>
        </p:txBody>
      </p:sp>
      <p:sp>
        <p:nvSpPr>
          <p:cNvPr id="4" name="Foliennummernplatzhalter 3"/>
          <p:cNvSpPr>
            <a:spLocks noGrp="1"/>
          </p:cNvSpPr>
          <p:nvPr>
            <p:ph type="sldNum" sz="quarter" idx="5"/>
          </p:nvPr>
        </p:nvSpPr>
        <p:spPr/>
        <p:txBody>
          <a:bodyPr/>
          <a:lstStyle/>
          <a:p>
            <a:fld id="{492D48B2-9EB0-4B37-9B35-FC11E2EA535A}" type="slidenum">
              <a:rPr lang="de-DE" smtClean="0"/>
              <a:t>23</a:t>
            </a:fld>
            <a:endParaRPr lang="de-DE"/>
          </a:p>
        </p:txBody>
      </p:sp>
    </p:spTree>
    <p:extLst>
      <p:ext uri="{BB962C8B-B14F-4D97-AF65-F5344CB8AC3E}">
        <p14:creationId xmlns:p14="http://schemas.microsoft.com/office/powerpoint/2010/main" val="780015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order to learn the policy in an environment with human drivers.</a:t>
            </a:r>
          </a:p>
          <a:p>
            <a:endParaRPr lang="de-DE" dirty="0"/>
          </a:p>
        </p:txBody>
      </p:sp>
      <p:sp>
        <p:nvSpPr>
          <p:cNvPr id="4" name="Foliennummernplatzhalter 3"/>
          <p:cNvSpPr>
            <a:spLocks noGrp="1"/>
          </p:cNvSpPr>
          <p:nvPr>
            <p:ph type="sldNum" sz="quarter" idx="5"/>
          </p:nvPr>
        </p:nvSpPr>
        <p:spPr/>
        <p:txBody>
          <a:bodyPr/>
          <a:lstStyle/>
          <a:p>
            <a:fld id="{492D48B2-9EB0-4B37-9B35-FC11E2EA535A}" type="slidenum">
              <a:rPr lang="de-DE" smtClean="0"/>
              <a:t>8</a:t>
            </a:fld>
            <a:endParaRPr lang="de-DE"/>
          </a:p>
        </p:txBody>
      </p:sp>
    </p:spTree>
    <p:extLst>
      <p:ext uri="{BB962C8B-B14F-4D97-AF65-F5344CB8AC3E}">
        <p14:creationId xmlns:p14="http://schemas.microsoft.com/office/powerpoint/2010/main" val="1600361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The network </a:t>
            </a:r>
            <a:r>
              <a:rPr lang="de-DE" dirty="0" err="1"/>
              <a:t>takes</a:t>
            </a:r>
            <a:r>
              <a:rPr lang="de-DE" dirty="0"/>
              <a:t> top-down </a:t>
            </a:r>
            <a:r>
              <a:rPr lang="de-DE" dirty="0" err="1"/>
              <a:t>input</a:t>
            </a:r>
            <a:r>
              <a:rPr lang="de-DE" dirty="0"/>
              <a:t> </a:t>
            </a:r>
            <a:r>
              <a:rPr lang="de-DE" dirty="0" err="1"/>
              <a:t>repsentation</a:t>
            </a:r>
            <a:r>
              <a:rPr lang="de-DE" dirty="0"/>
              <a:t> and </a:t>
            </a:r>
            <a:r>
              <a:rPr lang="de-DE" dirty="0" err="1"/>
              <a:t>outputs</a:t>
            </a:r>
            <a:r>
              <a:rPr lang="de-DE" dirty="0"/>
              <a:t> a </a:t>
            </a:r>
            <a:r>
              <a:rPr lang="de-DE" dirty="0" err="1"/>
              <a:t>drivable</a:t>
            </a:r>
            <a:r>
              <a:rPr lang="de-DE" dirty="0"/>
              <a:t> </a:t>
            </a:r>
            <a:r>
              <a:rPr lang="de-DE" dirty="0" err="1"/>
              <a:t>trajectory</a:t>
            </a:r>
            <a:r>
              <a:rPr lang="de-DE" dirty="0"/>
              <a:t> </a:t>
            </a:r>
            <a:r>
              <a:rPr lang="de-DE" dirty="0" err="1"/>
              <a:t>point</a:t>
            </a:r>
            <a:r>
              <a:rPr lang="de-DE" dirty="0"/>
              <a:t>.</a:t>
            </a:r>
          </a:p>
          <a:p>
            <a:r>
              <a:rPr lang="de-DE" dirty="0"/>
              <a:t>Different </a:t>
            </a:r>
            <a:r>
              <a:rPr lang="de-DE" dirty="0" err="1"/>
              <a:t>layers</a:t>
            </a:r>
            <a:r>
              <a:rPr lang="de-DE" dirty="0"/>
              <a:t> </a:t>
            </a:r>
            <a:r>
              <a:rPr lang="de-DE" dirty="0" err="1"/>
              <a:t>are</a:t>
            </a:r>
            <a:r>
              <a:rPr lang="de-DE" dirty="0"/>
              <a:t>  </a:t>
            </a:r>
            <a:r>
              <a:rPr lang="de-DE" dirty="0" err="1"/>
              <a:t>lane</a:t>
            </a:r>
            <a:r>
              <a:rPr lang="de-DE" dirty="0"/>
              <a:t> </a:t>
            </a:r>
            <a:r>
              <a:rPr lang="de-DE" dirty="0" err="1"/>
              <a:t>boundaries</a:t>
            </a:r>
            <a:r>
              <a:rPr lang="de-DE" dirty="0"/>
              <a:t>, </a:t>
            </a:r>
            <a:r>
              <a:rPr lang="de-DE" dirty="0" err="1"/>
              <a:t>road</a:t>
            </a:r>
            <a:r>
              <a:rPr lang="de-DE" dirty="0"/>
              <a:t> </a:t>
            </a:r>
            <a:r>
              <a:rPr lang="de-DE" dirty="0" err="1"/>
              <a:t>surface</a:t>
            </a:r>
            <a:r>
              <a:rPr lang="de-DE" dirty="0"/>
              <a:t>, </a:t>
            </a:r>
            <a:r>
              <a:rPr lang="de-DE" dirty="0" err="1"/>
              <a:t>ego</a:t>
            </a:r>
            <a:r>
              <a:rPr lang="de-DE" dirty="0"/>
              <a:t> </a:t>
            </a:r>
            <a:r>
              <a:rPr lang="de-DE" dirty="0" err="1"/>
              <a:t>vehicle</a:t>
            </a:r>
            <a:r>
              <a:rPr lang="de-DE" dirty="0"/>
              <a:t>, </a:t>
            </a:r>
            <a:r>
              <a:rPr lang="de-DE" dirty="0" err="1"/>
              <a:t>traffic</a:t>
            </a:r>
            <a:r>
              <a:rPr lang="de-DE" dirty="0"/>
              <a:t> and </a:t>
            </a:r>
            <a:r>
              <a:rPr lang="de-DE" dirty="0" err="1"/>
              <a:t>planned</a:t>
            </a:r>
            <a:r>
              <a:rPr lang="de-DE" dirty="0"/>
              <a:t> </a:t>
            </a:r>
            <a:r>
              <a:rPr lang="de-DE" dirty="0" err="1"/>
              <a:t>path</a:t>
            </a:r>
            <a:r>
              <a:rPr lang="de-DE" dirty="0"/>
              <a:t> </a:t>
            </a:r>
            <a:r>
              <a:rPr lang="de-DE" dirty="0" err="1"/>
              <a:t>layer</a:t>
            </a:r>
            <a:endParaRPr lang="de-DE" dirty="0"/>
          </a:p>
        </p:txBody>
      </p:sp>
      <p:sp>
        <p:nvSpPr>
          <p:cNvPr id="4" name="Foliennummernplatzhalter 3"/>
          <p:cNvSpPr>
            <a:spLocks noGrp="1"/>
          </p:cNvSpPr>
          <p:nvPr>
            <p:ph type="sldNum" sz="quarter" idx="5"/>
          </p:nvPr>
        </p:nvSpPr>
        <p:spPr/>
        <p:txBody>
          <a:bodyPr/>
          <a:lstStyle/>
          <a:p>
            <a:fld id="{492D48B2-9EB0-4B37-9B35-FC11E2EA535A}" type="slidenum">
              <a:rPr lang="de-DE" smtClean="0"/>
              <a:t>9</a:t>
            </a:fld>
            <a:endParaRPr lang="de-DE"/>
          </a:p>
        </p:txBody>
      </p:sp>
    </p:spTree>
    <p:extLst>
      <p:ext uri="{BB962C8B-B14F-4D97-AF65-F5344CB8AC3E}">
        <p14:creationId xmlns:p14="http://schemas.microsoft.com/office/powerpoint/2010/main" val="3107013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r>
              <a:rPr lang="en-US" sz="1200" b="0" i="0" u="none" strike="noStrike" baseline="0" dirty="0">
                <a:latin typeface="CMR10"/>
              </a:rPr>
              <a:t>To evaluate our learned model on a specific scenario, we replay segment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2. </a:t>
            </a:r>
            <a:r>
              <a:rPr lang="en-US" sz="1200" b="0" i="0" u="none" strike="noStrike" baseline="0" dirty="0">
                <a:latin typeface="CMR10"/>
              </a:rPr>
              <a:t>This allows us to generate the first rendered snapshot of the model input using all the replayed messages until now.</a:t>
            </a:r>
          </a:p>
          <a:p>
            <a:endParaRPr lang="de-DE" dirty="0"/>
          </a:p>
        </p:txBody>
      </p:sp>
      <p:sp>
        <p:nvSpPr>
          <p:cNvPr id="4" name="Foliennummernplatzhalter 3"/>
          <p:cNvSpPr>
            <a:spLocks noGrp="1"/>
          </p:cNvSpPr>
          <p:nvPr>
            <p:ph type="sldNum" sz="quarter" idx="5"/>
          </p:nvPr>
        </p:nvSpPr>
        <p:spPr/>
        <p:txBody>
          <a:bodyPr/>
          <a:lstStyle/>
          <a:p>
            <a:fld id="{492D48B2-9EB0-4B37-9B35-FC11E2EA535A}" type="slidenum">
              <a:rPr lang="de-DE" smtClean="0"/>
              <a:t>10</a:t>
            </a:fld>
            <a:endParaRPr lang="de-DE"/>
          </a:p>
        </p:txBody>
      </p:sp>
    </p:spTree>
    <p:extLst>
      <p:ext uri="{BB962C8B-B14F-4D97-AF65-F5344CB8AC3E}">
        <p14:creationId xmlns:p14="http://schemas.microsoft.com/office/powerpoint/2010/main" val="2950279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 achieve the objective</a:t>
            </a:r>
            <a:endParaRPr lang="de-DE" dirty="0"/>
          </a:p>
        </p:txBody>
      </p:sp>
      <p:sp>
        <p:nvSpPr>
          <p:cNvPr id="4" name="Foliennummernplatzhalter 3"/>
          <p:cNvSpPr>
            <a:spLocks noGrp="1"/>
          </p:cNvSpPr>
          <p:nvPr>
            <p:ph type="sldNum" sz="quarter" idx="5"/>
          </p:nvPr>
        </p:nvSpPr>
        <p:spPr/>
        <p:txBody>
          <a:bodyPr/>
          <a:lstStyle/>
          <a:p>
            <a:fld id="{492D48B2-9EB0-4B37-9B35-FC11E2EA535A}" type="slidenum">
              <a:rPr lang="de-DE" smtClean="0"/>
              <a:t>12</a:t>
            </a:fld>
            <a:endParaRPr lang="de-DE"/>
          </a:p>
        </p:txBody>
      </p:sp>
    </p:spTree>
    <p:extLst>
      <p:ext uri="{BB962C8B-B14F-4D97-AF65-F5344CB8AC3E}">
        <p14:creationId xmlns:p14="http://schemas.microsoft.com/office/powerpoint/2010/main" val="3733486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Empty:</a:t>
            </a:r>
          </a:p>
          <a:p>
            <a:r>
              <a:rPr lang="en-US" dirty="0"/>
              <a:t>All the experts has full success ratio, which indicates there is no collision.</a:t>
            </a:r>
          </a:p>
          <a:p>
            <a:endParaRPr lang="en-US" dirty="0"/>
          </a:p>
          <a:p>
            <a:endParaRPr lang="en-US" dirty="0"/>
          </a:p>
          <a:p>
            <a:r>
              <a:rPr lang="en-US" dirty="0"/>
              <a:t>Yielding:</a:t>
            </a:r>
          </a:p>
          <a:p>
            <a:r>
              <a:rPr lang="en-US" dirty="0"/>
              <a:t>The models are good enough and on bar with baseline model</a:t>
            </a:r>
          </a:p>
        </p:txBody>
      </p:sp>
      <p:sp>
        <p:nvSpPr>
          <p:cNvPr id="4" name="Foliennummernplatzhalter 3"/>
          <p:cNvSpPr>
            <a:spLocks noGrp="1"/>
          </p:cNvSpPr>
          <p:nvPr>
            <p:ph type="sldNum" sz="quarter" idx="5"/>
          </p:nvPr>
        </p:nvSpPr>
        <p:spPr/>
        <p:txBody>
          <a:bodyPr/>
          <a:lstStyle/>
          <a:p>
            <a:fld id="{492D48B2-9EB0-4B37-9B35-FC11E2EA535A}" type="slidenum">
              <a:rPr lang="de-DE" smtClean="0"/>
              <a:t>18</a:t>
            </a:fld>
            <a:endParaRPr lang="de-DE"/>
          </a:p>
        </p:txBody>
      </p:sp>
    </p:spTree>
    <p:extLst>
      <p:ext uri="{BB962C8B-B14F-4D97-AF65-F5344CB8AC3E}">
        <p14:creationId xmlns:p14="http://schemas.microsoft.com/office/powerpoint/2010/main" val="1398684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a:p>
            <a:r>
              <a:rPr lang="en-US" dirty="0"/>
              <a:t>General scenario</a:t>
            </a:r>
            <a:r>
              <a:rPr lang="de-DE" dirty="0"/>
              <a:t>:</a:t>
            </a:r>
          </a:p>
          <a:p>
            <a:r>
              <a:rPr lang="en-US" dirty="0"/>
              <a:t>Full </a:t>
            </a:r>
            <a:r>
              <a:rPr lang="en-US" dirty="0" err="1"/>
              <a:t>idm</a:t>
            </a:r>
            <a:r>
              <a:rPr lang="en-US" dirty="0"/>
              <a:t> has lower success ratio </a:t>
            </a:r>
          </a:p>
          <a:p>
            <a:endParaRPr lang="en-US" dirty="0"/>
          </a:p>
          <a:p>
            <a:r>
              <a:rPr lang="en-US" dirty="0"/>
              <a:t>and on bar with baseline model</a:t>
            </a:r>
          </a:p>
        </p:txBody>
      </p:sp>
      <p:sp>
        <p:nvSpPr>
          <p:cNvPr id="4" name="Foliennummernplatzhalter 3"/>
          <p:cNvSpPr>
            <a:spLocks noGrp="1"/>
          </p:cNvSpPr>
          <p:nvPr>
            <p:ph type="sldNum" sz="quarter" idx="5"/>
          </p:nvPr>
        </p:nvSpPr>
        <p:spPr/>
        <p:txBody>
          <a:bodyPr/>
          <a:lstStyle/>
          <a:p>
            <a:fld id="{492D48B2-9EB0-4B37-9B35-FC11E2EA535A}" type="slidenum">
              <a:rPr lang="de-DE" smtClean="0"/>
              <a:t>19</a:t>
            </a:fld>
            <a:endParaRPr lang="de-DE"/>
          </a:p>
        </p:txBody>
      </p:sp>
    </p:spTree>
    <p:extLst>
      <p:ext uri="{BB962C8B-B14F-4D97-AF65-F5344CB8AC3E}">
        <p14:creationId xmlns:p14="http://schemas.microsoft.com/office/powerpoint/2010/main" val="911131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Yielding:</a:t>
            </a:r>
          </a:p>
          <a:p>
            <a:r>
              <a:rPr lang="en-US" dirty="0"/>
              <a:t>The models are good enough and on bar with baseline model</a:t>
            </a:r>
          </a:p>
        </p:txBody>
      </p:sp>
      <p:sp>
        <p:nvSpPr>
          <p:cNvPr id="4" name="Foliennummernplatzhalter 3"/>
          <p:cNvSpPr>
            <a:spLocks noGrp="1"/>
          </p:cNvSpPr>
          <p:nvPr>
            <p:ph type="sldNum" sz="quarter" idx="5"/>
          </p:nvPr>
        </p:nvSpPr>
        <p:spPr/>
        <p:txBody>
          <a:bodyPr/>
          <a:lstStyle/>
          <a:p>
            <a:fld id="{492D48B2-9EB0-4B37-9B35-FC11E2EA535A}" type="slidenum">
              <a:rPr lang="de-DE" smtClean="0"/>
              <a:t>20</a:t>
            </a:fld>
            <a:endParaRPr lang="de-DE"/>
          </a:p>
        </p:txBody>
      </p:sp>
    </p:spTree>
    <p:extLst>
      <p:ext uri="{BB962C8B-B14F-4D97-AF65-F5344CB8AC3E}">
        <p14:creationId xmlns:p14="http://schemas.microsoft.com/office/powerpoint/2010/main" val="87646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Trained the policy using dataset with hidden objects</a:t>
            </a:r>
            <a:endParaRPr lang="de-DE" dirty="0"/>
          </a:p>
        </p:txBody>
      </p:sp>
      <p:sp>
        <p:nvSpPr>
          <p:cNvPr id="4" name="Foliennummernplatzhalter 3"/>
          <p:cNvSpPr>
            <a:spLocks noGrp="1"/>
          </p:cNvSpPr>
          <p:nvPr>
            <p:ph type="sldNum" sz="quarter" idx="5"/>
          </p:nvPr>
        </p:nvSpPr>
        <p:spPr/>
        <p:txBody>
          <a:bodyPr/>
          <a:lstStyle/>
          <a:p>
            <a:fld id="{492D48B2-9EB0-4B37-9B35-FC11E2EA535A}" type="slidenum">
              <a:rPr lang="de-DE" smtClean="0"/>
              <a:t>21</a:t>
            </a:fld>
            <a:endParaRPr lang="de-DE"/>
          </a:p>
        </p:txBody>
      </p:sp>
    </p:spTree>
    <p:extLst>
      <p:ext uri="{BB962C8B-B14F-4D97-AF65-F5344CB8AC3E}">
        <p14:creationId xmlns:p14="http://schemas.microsoft.com/office/powerpoint/2010/main" val="34208234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Only" preserve="1">
  <p:cSld name="Titelfolie 1">
    <p:spTree>
      <p:nvGrpSpPr>
        <p:cNvPr id="1" name=""/>
        <p:cNvGrpSpPr/>
        <p:nvPr/>
      </p:nvGrpSpPr>
      <p:grpSpPr>
        <a:xfrm>
          <a:off x="0" y="0"/>
          <a:ext cx="0" cy="0"/>
          <a:chOff x="0" y="0"/>
          <a:chExt cx="0" cy="0"/>
        </a:xfrm>
      </p:grpSpPr>
      <p:pic>
        <p:nvPicPr>
          <p:cNvPr id="9" name="Background 1" descr="bg1_d2_169.png">
            <a:extLst>
              <a:ext uri="{FF2B5EF4-FFF2-40B4-BE49-F238E27FC236}">
                <a16:creationId xmlns:a16="http://schemas.microsoft.com/office/drawing/2014/main" id="{896CC0FD-4256-4167-AE25-A738EE088951}"/>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16" y="2"/>
            <a:ext cx="10969509" cy="6170929"/>
          </a:xfrm>
          <a:prstGeom prst="rect">
            <a:avLst/>
          </a:prstGeom>
          <a:ln w="0">
            <a:noFill/>
          </a:ln>
          <a:effectLst/>
        </p:spPr>
      </p:pic>
      <p:pic>
        <p:nvPicPr>
          <p:cNvPr id="6" name="Grafik 4" descr="logo1_d2.png">
            <a:extLst>
              <a:ext uri="{FF2B5EF4-FFF2-40B4-BE49-F238E27FC236}">
                <a16:creationId xmlns:a16="http://schemas.microsoft.com/office/drawing/2014/main" id="{173BBCFB-9404-4FBA-9EEC-E8008B6044A2}"/>
              </a:ext>
            </a:extLst>
          </p:cNvPr>
          <p:cNvPicPr>
            <a:picLocks noSelect="1"/>
          </p:cNvPicPr>
          <p:nvPr userDrawn="1"/>
        </p:nvPicPr>
        <p:blipFill>
          <a:blip r:embed="rId3">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259200" y="259200"/>
            <a:ext cx="9874800" cy="5205600"/>
          </a:xfrm>
          <a:ln w="0">
            <a:noFill/>
          </a:ln>
          <a:effectLst/>
        </p:spPr>
        <p:txBody>
          <a:bodyPr anchor="t" anchorCtr="0">
            <a:normAutofit/>
          </a:bodyPr>
          <a:lstStyle>
            <a:lvl1pPr algn="l">
              <a:lnSpc>
                <a:spcPct val="90000"/>
              </a:lnSpc>
              <a:defRPr sz="7999" cap="all" baseline="0">
                <a:solidFill>
                  <a:schemeClr val="bg1"/>
                </a:solidFill>
              </a:defRPr>
            </a:lvl1pPr>
          </a:lstStyle>
          <a:p>
            <a:r>
              <a:rPr lang="en-US" noProof="1"/>
              <a:t>Präs. Titel hinzufügen</a:t>
            </a:r>
          </a:p>
        </p:txBody>
      </p:sp>
      <p:pic>
        <p:nvPicPr>
          <p:cNvPr id="10" name="Grafik 3" descr="right_d2.png">
            <a:extLst>
              <a:ext uri="{FF2B5EF4-FFF2-40B4-BE49-F238E27FC236}">
                <a16:creationId xmlns:a16="http://schemas.microsoft.com/office/drawing/2014/main" id="{649683E7-5D3C-46E0-92A4-661F3C29C858}"/>
              </a:ext>
            </a:extLst>
          </p:cNvPr>
          <p:cNvPicPr>
            <a:picLocks noSelect="1"/>
          </p:cNvPicPr>
          <p:nvPr userDrawn="1"/>
        </p:nvPicPr>
        <p:blipFill>
          <a:blip r:embed="rId4">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1621930316"/>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2 Inhalte vertikal">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E29BFEC5-7639-4AE9-A818-5EB7EC3C9C54}"/>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Kapitel­überschrift hinzufügen</a:t>
            </a:r>
          </a:p>
        </p:txBody>
      </p:sp>
      <p:sp>
        <p:nvSpPr>
          <p:cNvPr id="13" name="Title 1">
            <a:extLst>
              <a:ext uri="{FF2B5EF4-FFF2-40B4-BE49-F238E27FC236}">
                <a16:creationId xmlns:a16="http://schemas.microsoft.com/office/drawing/2014/main" id="{5E99B80D-00FD-40C8-B929-FA71A2E035AA}"/>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Folienüberschrift hinzufügen</a:t>
            </a:r>
          </a:p>
        </p:txBody>
      </p:sp>
      <p:sp>
        <p:nvSpPr>
          <p:cNvPr id="3" name="Content Placeholder 2"/>
          <p:cNvSpPr>
            <a:spLocks noGrp="1"/>
          </p:cNvSpPr>
          <p:nvPr>
            <p:ph sz="half" idx="1" hasCustomPrompt="1"/>
          </p:nvPr>
        </p:nvSpPr>
        <p:spPr>
          <a:xfrm>
            <a:off x="259200" y="1296000"/>
            <a:ext cx="4860000" cy="41688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3"/>
          <p:cNvSpPr>
            <a:spLocks noGrp="1"/>
          </p:cNvSpPr>
          <p:nvPr>
            <p:ph sz="half" idx="2" hasCustomPrompt="1"/>
          </p:nvPr>
        </p:nvSpPr>
        <p:spPr>
          <a:xfrm>
            <a:off x="5853600" y="1295999"/>
            <a:ext cx="4860000" cy="41688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5" name="Slide Number Placeholder 4"/>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‹Nr.›</a:t>
            </a:fld>
            <a:endParaRPr lang="en-US" noProof="1"/>
          </a:p>
        </p:txBody>
      </p:sp>
      <p:pic>
        <p:nvPicPr>
          <p:cNvPr id="29" name="Grafik 3" descr="bottom_d2_169.png">
            <a:extLst>
              <a:ext uri="{FF2B5EF4-FFF2-40B4-BE49-F238E27FC236}">
                <a16:creationId xmlns:a16="http://schemas.microsoft.com/office/drawing/2014/main" id="{2646ABA5-1E42-496E-B88F-BEBEC4B2C7B6}"/>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0" name="Grafik 29" descr="logo2_d2.png">
            <a:extLst>
              <a:ext uri="{FF2B5EF4-FFF2-40B4-BE49-F238E27FC236}">
                <a16:creationId xmlns:a16="http://schemas.microsoft.com/office/drawing/2014/main" id="{BA9AAC15-C2E5-4D68-B499-7D3FC8760D94}"/>
              </a:ext>
            </a:extLst>
          </p:cNvPr>
          <p:cNvPicPr>
            <a:picLocks noSelect="1"/>
          </p:cNvPicPr>
          <p:nvPr userDrawn="1"/>
        </p:nvPicPr>
        <p:blipFill>
          <a:blip r:embed="rId3">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2" name="Rectangle7">
            <a:extLst>
              <a:ext uri="{FF2B5EF4-FFF2-40B4-BE49-F238E27FC236}">
                <a16:creationId xmlns:a16="http://schemas.microsoft.com/office/drawing/2014/main" id="{0193DB20-8E77-4A05-AA77-554F32E8990F}"/>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4" name="Grafik 4" descr="logo1_d2.png">
            <a:extLst>
              <a:ext uri="{FF2B5EF4-FFF2-40B4-BE49-F238E27FC236}">
                <a16:creationId xmlns:a16="http://schemas.microsoft.com/office/drawing/2014/main" id="{AD1AA2B6-6C2F-4A14-9E4C-FB86A10EF6B2}"/>
              </a:ext>
            </a:extLst>
          </p:cNvPr>
          <p:cNvPicPr>
            <a:picLocks noSelect="1"/>
          </p:cNvPicPr>
          <p:nvPr userDrawn="1"/>
        </p:nvPicPr>
        <p:blipFill>
          <a:blip r:embed="rId4">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787601235"/>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pos="3225" userDrawn="1">
          <p15:clr>
            <a:srgbClr val="FBAE40"/>
          </p15:clr>
        </p15:guide>
        <p15:guide id="9" pos="3687"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3 Inhalte">
    <p:spTree>
      <p:nvGrpSpPr>
        <p:cNvPr id="1" name=""/>
        <p:cNvGrpSpPr/>
        <p:nvPr/>
      </p:nvGrpSpPr>
      <p:grpSpPr>
        <a:xfrm>
          <a:off x="0" y="0"/>
          <a:ext cx="0" cy="0"/>
          <a:chOff x="0" y="0"/>
          <a:chExt cx="0" cy="0"/>
        </a:xfrm>
      </p:grpSpPr>
      <p:sp>
        <p:nvSpPr>
          <p:cNvPr id="18" name="Chapter_titleonly">
            <a:extLst>
              <a:ext uri="{FF2B5EF4-FFF2-40B4-BE49-F238E27FC236}">
                <a16:creationId xmlns:a16="http://schemas.microsoft.com/office/drawing/2014/main" id="{7CCAFAD8-87FF-4E8A-B13E-2709A28399CC}"/>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Kapitel­überschrift hinzufügen</a:t>
            </a:r>
          </a:p>
        </p:txBody>
      </p:sp>
      <p:sp>
        <p:nvSpPr>
          <p:cNvPr id="14" name="Title 1">
            <a:extLst>
              <a:ext uri="{FF2B5EF4-FFF2-40B4-BE49-F238E27FC236}">
                <a16:creationId xmlns:a16="http://schemas.microsoft.com/office/drawing/2014/main" id="{4213B860-B040-4AA5-BCCF-91A137076F8B}"/>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Folienüberschrift hinzufügen</a:t>
            </a:r>
          </a:p>
        </p:txBody>
      </p:sp>
      <p:sp>
        <p:nvSpPr>
          <p:cNvPr id="3" name="Content Placeholder 2"/>
          <p:cNvSpPr>
            <a:spLocks noGrp="1"/>
          </p:cNvSpPr>
          <p:nvPr>
            <p:ph sz="half" idx="1" hasCustomPrompt="1"/>
          </p:nvPr>
        </p:nvSpPr>
        <p:spPr>
          <a:xfrm>
            <a:off x="259200" y="1296000"/>
            <a:ext cx="3128400" cy="41688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3"/>
          <p:cNvSpPr>
            <a:spLocks noGrp="1"/>
          </p:cNvSpPr>
          <p:nvPr>
            <p:ph sz="half" idx="3" hasCustomPrompt="1"/>
          </p:nvPr>
        </p:nvSpPr>
        <p:spPr>
          <a:xfrm>
            <a:off x="7560000" y="1295999"/>
            <a:ext cx="3128400" cy="41688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5" name="Slide Number Placeholder 4"/>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‹Nr.›</a:t>
            </a:fld>
            <a:endParaRPr lang="en-US" noProof="1"/>
          </a:p>
        </p:txBody>
      </p:sp>
      <p:pic>
        <p:nvPicPr>
          <p:cNvPr id="29" name="Grafik 3" descr="bottom_d2_169.png">
            <a:extLst>
              <a:ext uri="{FF2B5EF4-FFF2-40B4-BE49-F238E27FC236}">
                <a16:creationId xmlns:a16="http://schemas.microsoft.com/office/drawing/2014/main" id="{2646ABA5-1E42-496E-B88F-BEBEC4B2C7B6}"/>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0" name="Grafik 29" descr="logo2_d2.png">
            <a:extLst>
              <a:ext uri="{FF2B5EF4-FFF2-40B4-BE49-F238E27FC236}">
                <a16:creationId xmlns:a16="http://schemas.microsoft.com/office/drawing/2014/main" id="{BA9AAC15-C2E5-4D68-B499-7D3FC8760D94}"/>
              </a:ext>
            </a:extLst>
          </p:cNvPr>
          <p:cNvPicPr>
            <a:picLocks noSelect="1"/>
          </p:cNvPicPr>
          <p:nvPr userDrawn="1"/>
        </p:nvPicPr>
        <p:blipFill>
          <a:blip r:embed="rId3">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47" name="Content Placeholder 2">
            <a:extLst>
              <a:ext uri="{FF2B5EF4-FFF2-40B4-BE49-F238E27FC236}">
                <a16:creationId xmlns:a16="http://schemas.microsoft.com/office/drawing/2014/main" id="{3F3E027D-9EE5-4C12-9974-36EA025C350F}"/>
              </a:ext>
            </a:extLst>
          </p:cNvPr>
          <p:cNvSpPr>
            <a:spLocks noGrp="1"/>
          </p:cNvSpPr>
          <p:nvPr>
            <p:ph sz="half" idx="2" hasCustomPrompt="1"/>
          </p:nvPr>
        </p:nvSpPr>
        <p:spPr>
          <a:xfrm>
            <a:off x="3909600" y="1296000"/>
            <a:ext cx="3128400" cy="41688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3" name="Rectangle7">
            <a:extLst>
              <a:ext uri="{FF2B5EF4-FFF2-40B4-BE49-F238E27FC236}">
                <a16:creationId xmlns:a16="http://schemas.microsoft.com/office/drawing/2014/main" id="{79759149-285E-4F0E-938E-7199B34084BE}"/>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6" name="Grafik 4" descr="logo1_d2.png">
            <a:extLst>
              <a:ext uri="{FF2B5EF4-FFF2-40B4-BE49-F238E27FC236}">
                <a16:creationId xmlns:a16="http://schemas.microsoft.com/office/drawing/2014/main" id="{853C9362-E049-4C5A-93EB-CA7DB346BCAC}"/>
              </a:ext>
            </a:extLst>
          </p:cNvPr>
          <p:cNvPicPr>
            <a:picLocks noSelect="1"/>
          </p:cNvPicPr>
          <p:nvPr userDrawn="1"/>
        </p:nvPicPr>
        <p:blipFill>
          <a:blip r:embed="rId4">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005200844"/>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pos="2135" userDrawn="1">
          <p15:clr>
            <a:srgbClr val="FBAE40"/>
          </p15:clr>
        </p15:guide>
        <p15:guide id="9" pos="2462" userDrawn="1">
          <p15:clr>
            <a:srgbClr val="FBAE40"/>
          </p15:clr>
        </p15:guide>
        <p15:guide id="10" pos="4434" userDrawn="1">
          <p15:clr>
            <a:srgbClr val="FBAE40"/>
          </p15:clr>
        </p15:guide>
        <p15:guide id="11" pos="4761"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4 Inhalte">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85E4898A-B45B-416F-8A7F-E57751056EEE}"/>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Kapitel­überschrift hinzufügen</a:t>
            </a:r>
          </a:p>
        </p:txBody>
      </p:sp>
      <p:sp>
        <p:nvSpPr>
          <p:cNvPr id="15" name="Title 1">
            <a:extLst>
              <a:ext uri="{FF2B5EF4-FFF2-40B4-BE49-F238E27FC236}">
                <a16:creationId xmlns:a16="http://schemas.microsoft.com/office/drawing/2014/main" id="{A33F6F31-B924-4EAD-BDA8-332AAD2C4179}"/>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Folienüberschrift hinzufügen</a:t>
            </a:r>
          </a:p>
        </p:txBody>
      </p:sp>
      <p:sp>
        <p:nvSpPr>
          <p:cNvPr id="5" name="Content Placeholder 2"/>
          <p:cNvSpPr>
            <a:spLocks noGrp="1"/>
          </p:cNvSpPr>
          <p:nvPr>
            <p:ph sz="half" idx="1" hasCustomPrompt="1"/>
          </p:nvPr>
        </p:nvSpPr>
        <p:spPr>
          <a:xfrm>
            <a:off x="259080" y="1295399"/>
            <a:ext cx="2515870" cy="416814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5549900" y="1295399"/>
            <a:ext cx="2515870" cy="416814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2"/>
          <p:cNvSpPr>
            <a:spLocks noGrp="1"/>
          </p:cNvSpPr>
          <p:nvPr>
            <p:ph sz="half" idx="2" hasCustomPrompt="1"/>
          </p:nvPr>
        </p:nvSpPr>
        <p:spPr>
          <a:xfrm>
            <a:off x="2904490" y="1295400"/>
            <a:ext cx="2515870" cy="416814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2"/>
          <p:cNvSpPr>
            <a:spLocks noGrp="1"/>
          </p:cNvSpPr>
          <p:nvPr>
            <p:ph sz="half" idx="4" hasCustomPrompt="1"/>
          </p:nvPr>
        </p:nvSpPr>
        <p:spPr>
          <a:xfrm>
            <a:off x="8195310" y="1295400"/>
            <a:ext cx="2515870" cy="416814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‹Nr.›</a:t>
            </a:fld>
            <a:endParaRPr lang="en-US" noProof="1"/>
          </a:p>
        </p:txBody>
      </p:sp>
      <p:pic>
        <p:nvPicPr>
          <p:cNvPr id="31" name="Grafik 3" descr="bottom_d2_169.png">
            <a:extLst>
              <a:ext uri="{FF2B5EF4-FFF2-40B4-BE49-F238E27FC236}">
                <a16:creationId xmlns:a16="http://schemas.microsoft.com/office/drawing/2014/main" id="{A3C6D0D9-04AD-43FA-8B6F-53255648BE83}"/>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2" name="Grafik 31" descr="logo2_d2.png">
            <a:extLst>
              <a:ext uri="{FF2B5EF4-FFF2-40B4-BE49-F238E27FC236}">
                <a16:creationId xmlns:a16="http://schemas.microsoft.com/office/drawing/2014/main" id="{A5FC486E-34C4-4DFC-9640-0742E0B83B94}"/>
              </a:ext>
            </a:extLst>
          </p:cNvPr>
          <p:cNvPicPr>
            <a:picLocks noSelect="1"/>
          </p:cNvPicPr>
          <p:nvPr userDrawn="1"/>
        </p:nvPicPr>
        <p:blipFill>
          <a:blip r:embed="rId3">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4" name="Rectangle7">
            <a:extLst>
              <a:ext uri="{FF2B5EF4-FFF2-40B4-BE49-F238E27FC236}">
                <a16:creationId xmlns:a16="http://schemas.microsoft.com/office/drawing/2014/main" id="{3A9A741C-7644-4810-ABAF-465822FC0D7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7" name="Grafik 4" descr="logo1_d2.png">
            <a:extLst>
              <a:ext uri="{FF2B5EF4-FFF2-40B4-BE49-F238E27FC236}">
                <a16:creationId xmlns:a16="http://schemas.microsoft.com/office/drawing/2014/main" id="{2F5D5F7F-9AC3-4C8C-9378-5DCB41FEB94B}"/>
              </a:ext>
            </a:extLst>
          </p:cNvPr>
          <p:cNvPicPr>
            <a:picLocks noSelect="1"/>
          </p:cNvPicPr>
          <p:nvPr userDrawn="1"/>
        </p:nvPicPr>
        <p:blipFill>
          <a:blip r:embed="rId4">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763114601"/>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pos="1749" userDrawn="1">
          <p15:clr>
            <a:srgbClr val="FBAE40"/>
          </p15:clr>
        </p15:guide>
        <p15:guide id="9" pos="1829" userDrawn="1">
          <p15:clr>
            <a:srgbClr val="FBAE40"/>
          </p15:clr>
        </p15:guide>
        <p15:guide id="10" pos="3416" userDrawn="1">
          <p15:clr>
            <a:srgbClr val="FBAE40"/>
          </p15:clr>
        </p15:guide>
        <p15:guide id="11" pos="3495" userDrawn="1">
          <p15:clr>
            <a:srgbClr val="FBAE40"/>
          </p15:clr>
        </p15:guide>
        <p15:guide id="12" pos="5082" userDrawn="1">
          <p15:clr>
            <a:srgbClr val="FBAE40"/>
          </p15:clr>
        </p15:guide>
        <p15:guide id="13" pos="516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2 Inhalte horizontal">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9398DDFA-1939-498B-8921-7DDB40481FE9}"/>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Kapitel­überschrift hinzufügen</a:t>
            </a:r>
          </a:p>
        </p:txBody>
      </p:sp>
      <p:sp>
        <p:nvSpPr>
          <p:cNvPr id="13" name="Title 1">
            <a:extLst>
              <a:ext uri="{FF2B5EF4-FFF2-40B4-BE49-F238E27FC236}">
                <a16:creationId xmlns:a16="http://schemas.microsoft.com/office/drawing/2014/main" id="{AB79D08E-37B8-49BA-9E18-ED577CD99900}"/>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Folienüberschrift hinzufügen</a:t>
            </a:r>
          </a:p>
        </p:txBody>
      </p:sp>
      <p:sp>
        <p:nvSpPr>
          <p:cNvPr id="5" name="Content Placeholder 2"/>
          <p:cNvSpPr>
            <a:spLocks noGrp="1"/>
          </p:cNvSpPr>
          <p:nvPr>
            <p:ph sz="half" idx="1" hasCustomPrompt="1"/>
          </p:nvPr>
        </p:nvSpPr>
        <p:spPr>
          <a:xfrm>
            <a:off x="259200" y="1296000"/>
            <a:ext cx="10450800" cy="2019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2" hasCustomPrompt="1"/>
          </p:nvPr>
        </p:nvSpPr>
        <p:spPr>
          <a:xfrm>
            <a:off x="259200" y="3445201"/>
            <a:ext cx="10450800" cy="2019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‹Nr.›</a:t>
            </a:fld>
            <a:endParaRPr lang="en-US" noProof="1"/>
          </a:p>
        </p:txBody>
      </p:sp>
      <p:pic>
        <p:nvPicPr>
          <p:cNvPr id="29" name="Grafik 3" descr="bottom_d2_169.png">
            <a:extLst>
              <a:ext uri="{FF2B5EF4-FFF2-40B4-BE49-F238E27FC236}">
                <a16:creationId xmlns:a16="http://schemas.microsoft.com/office/drawing/2014/main" id="{E1C644A7-78AF-407E-A25C-6F76F012AC1D}"/>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0" name="Grafik 29" descr="logo2_d2.png">
            <a:extLst>
              <a:ext uri="{FF2B5EF4-FFF2-40B4-BE49-F238E27FC236}">
                <a16:creationId xmlns:a16="http://schemas.microsoft.com/office/drawing/2014/main" id="{BF432EB7-B56F-491D-9D42-9FA89D925A5A}"/>
              </a:ext>
            </a:extLst>
          </p:cNvPr>
          <p:cNvPicPr>
            <a:picLocks noSelect="1"/>
          </p:cNvPicPr>
          <p:nvPr userDrawn="1"/>
        </p:nvPicPr>
        <p:blipFill>
          <a:blip r:embed="rId3">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2" name="Rectangle7">
            <a:extLst>
              <a:ext uri="{FF2B5EF4-FFF2-40B4-BE49-F238E27FC236}">
                <a16:creationId xmlns:a16="http://schemas.microsoft.com/office/drawing/2014/main" id="{2E7C0809-54C2-4B00-97B9-AEB55C54DF3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4" name="Grafik 4" descr="logo1_d2.png">
            <a:extLst>
              <a:ext uri="{FF2B5EF4-FFF2-40B4-BE49-F238E27FC236}">
                <a16:creationId xmlns:a16="http://schemas.microsoft.com/office/drawing/2014/main" id="{F944409F-1D53-436E-A382-254727DA7F5F}"/>
              </a:ext>
            </a:extLst>
          </p:cNvPr>
          <p:cNvPicPr>
            <a:picLocks noSelect="1"/>
          </p:cNvPicPr>
          <p:nvPr userDrawn="1"/>
        </p:nvPicPr>
        <p:blipFill>
          <a:blip r:embed="rId4">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3956372322"/>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orient="horz" pos="2090" userDrawn="1">
          <p15:clr>
            <a:srgbClr val="FBAE40"/>
          </p15:clr>
        </p15:guide>
        <p15:guide id="9" orient="horz" pos="2169"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2 x 2 Inhalte ">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90C8652B-1F43-4467-AC53-668A8D3D470B}"/>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Kapitel­überschrift hinzufügen</a:t>
            </a:r>
          </a:p>
        </p:txBody>
      </p:sp>
      <p:sp>
        <p:nvSpPr>
          <p:cNvPr id="15" name="Title 1">
            <a:extLst>
              <a:ext uri="{FF2B5EF4-FFF2-40B4-BE49-F238E27FC236}">
                <a16:creationId xmlns:a16="http://schemas.microsoft.com/office/drawing/2014/main" id="{EFDBB36D-E1FF-4336-B805-B8B7F4B25A83}"/>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Folienüberschrift hinzufügen</a:t>
            </a:r>
          </a:p>
        </p:txBody>
      </p:sp>
      <p:sp>
        <p:nvSpPr>
          <p:cNvPr id="5" name="Content Placeholder 2"/>
          <p:cNvSpPr>
            <a:spLocks noGrp="1"/>
          </p:cNvSpPr>
          <p:nvPr>
            <p:ph sz="half" idx="1" hasCustomPrompt="1"/>
          </p:nvPr>
        </p:nvSpPr>
        <p:spPr>
          <a:xfrm>
            <a:off x="259200" y="1296000"/>
            <a:ext cx="4860000" cy="2019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5853600" y="1295999"/>
            <a:ext cx="4860000" cy="2019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2"/>
          <p:cNvSpPr>
            <a:spLocks noGrp="1"/>
          </p:cNvSpPr>
          <p:nvPr>
            <p:ph sz="half" idx="2" hasCustomPrompt="1"/>
          </p:nvPr>
        </p:nvSpPr>
        <p:spPr>
          <a:xfrm>
            <a:off x="259200" y="3445201"/>
            <a:ext cx="4860000" cy="2019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3"/>
          <p:cNvSpPr>
            <a:spLocks noGrp="1"/>
          </p:cNvSpPr>
          <p:nvPr>
            <p:ph sz="half" idx="4" hasCustomPrompt="1"/>
          </p:nvPr>
        </p:nvSpPr>
        <p:spPr>
          <a:xfrm>
            <a:off x="5853600" y="3445201"/>
            <a:ext cx="4860000" cy="2019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‹Nr.›</a:t>
            </a:fld>
            <a:endParaRPr lang="en-US" noProof="1"/>
          </a:p>
        </p:txBody>
      </p:sp>
      <p:pic>
        <p:nvPicPr>
          <p:cNvPr id="31" name="Grafik 3" descr="bottom_d2_169.png">
            <a:extLst>
              <a:ext uri="{FF2B5EF4-FFF2-40B4-BE49-F238E27FC236}">
                <a16:creationId xmlns:a16="http://schemas.microsoft.com/office/drawing/2014/main" id="{14946AFE-2563-4C40-963E-DFE36F6D3171}"/>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2" name="Grafik 31" descr="logo2_d2.png">
            <a:extLst>
              <a:ext uri="{FF2B5EF4-FFF2-40B4-BE49-F238E27FC236}">
                <a16:creationId xmlns:a16="http://schemas.microsoft.com/office/drawing/2014/main" id="{8A247A46-B0BA-49FE-BDE2-4F90A7348546}"/>
              </a:ext>
            </a:extLst>
          </p:cNvPr>
          <p:cNvPicPr>
            <a:picLocks noSelect="1"/>
          </p:cNvPicPr>
          <p:nvPr userDrawn="1"/>
        </p:nvPicPr>
        <p:blipFill>
          <a:blip r:embed="rId3">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4" name="Rectangle7">
            <a:extLst>
              <a:ext uri="{FF2B5EF4-FFF2-40B4-BE49-F238E27FC236}">
                <a16:creationId xmlns:a16="http://schemas.microsoft.com/office/drawing/2014/main" id="{43F0E5D0-784C-433E-AAB0-40D43C1BCBA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6" name="Grafik 4" descr="logo1_d2.png">
            <a:extLst>
              <a:ext uri="{FF2B5EF4-FFF2-40B4-BE49-F238E27FC236}">
                <a16:creationId xmlns:a16="http://schemas.microsoft.com/office/drawing/2014/main" id="{17992435-2281-4D69-8E9C-A9BD8CD4504F}"/>
              </a:ext>
            </a:extLst>
          </p:cNvPr>
          <p:cNvPicPr>
            <a:picLocks noSelect="1"/>
          </p:cNvPicPr>
          <p:nvPr userDrawn="1"/>
        </p:nvPicPr>
        <p:blipFill>
          <a:blip r:embed="rId4">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51935903"/>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orient="horz" pos="2090" userDrawn="1">
          <p15:clr>
            <a:srgbClr val="FBAE40"/>
          </p15:clr>
        </p15:guide>
        <p15:guide id="9" orient="horz" pos="2169" userDrawn="1">
          <p15:clr>
            <a:srgbClr val="FBAE40"/>
          </p15:clr>
        </p15:guide>
        <p15:guide id="10" pos="3225" userDrawn="1">
          <p15:clr>
            <a:srgbClr val="FBAE40"/>
          </p15:clr>
        </p15:guide>
        <p15:guide id="11" pos="3687"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3 x 2 Inhalte ">
    <p:spTree>
      <p:nvGrpSpPr>
        <p:cNvPr id="1" name=""/>
        <p:cNvGrpSpPr/>
        <p:nvPr/>
      </p:nvGrpSpPr>
      <p:grpSpPr>
        <a:xfrm>
          <a:off x="0" y="0"/>
          <a:ext cx="0" cy="0"/>
          <a:chOff x="0" y="0"/>
          <a:chExt cx="0" cy="0"/>
        </a:xfrm>
      </p:grpSpPr>
      <p:sp>
        <p:nvSpPr>
          <p:cNvPr id="21" name="Chapter_titleonly">
            <a:extLst>
              <a:ext uri="{FF2B5EF4-FFF2-40B4-BE49-F238E27FC236}">
                <a16:creationId xmlns:a16="http://schemas.microsoft.com/office/drawing/2014/main" id="{FEDBFC76-9F59-4A18-8E8B-EDDF9CC208BC}"/>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Kapitel­überschrift hinzufügen</a:t>
            </a:r>
          </a:p>
        </p:txBody>
      </p:sp>
      <p:sp>
        <p:nvSpPr>
          <p:cNvPr id="17" name="Title 1">
            <a:extLst>
              <a:ext uri="{FF2B5EF4-FFF2-40B4-BE49-F238E27FC236}">
                <a16:creationId xmlns:a16="http://schemas.microsoft.com/office/drawing/2014/main" id="{0226D581-60F4-440B-A410-F6582BC0DCF0}"/>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Folienüberschrift hinzufügen</a:t>
            </a:r>
          </a:p>
        </p:txBody>
      </p:sp>
      <p:sp>
        <p:nvSpPr>
          <p:cNvPr id="5" name="Content Placeholder 2"/>
          <p:cNvSpPr>
            <a:spLocks noGrp="1"/>
          </p:cNvSpPr>
          <p:nvPr>
            <p:ph sz="half" idx="1" hasCustomPrompt="1"/>
          </p:nvPr>
        </p:nvSpPr>
        <p:spPr>
          <a:xfrm>
            <a:off x="259200" y="1296000"/>
            <a:ext cx="3128400" cy="2019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3909600" y="1295999"/>
            <a:ext cx="3128400" cy="2019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5" hasCustomPrompt="1"/>
          </p:nvPr>
        </p:nvSpPr>
        <p:spPr>
          <a:xfrm>
            <a:off x="7560000" y="1295999"/>
            <a:ext cx="3128400" cy="2019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2"/>
          <p:cNvSpPr>
            <a:spLocks noGrp="1"/>
          </p:cNvSpPr>
          <p:nvPr>
            <p:ph sz="half" idx="2" hasCustomPrompt="1"/>
          </p:nvPr>
        </p:nvSpPr>
        <p:spPr>
          <a:xfrm>
            <a:off x="259200" y="3445201"/>
            <a:ext cx="3128400" cy="2019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3"/>
          <p:cNvSpPr>
            <a:spLocks noGrp="1"/>
          </p:cNvSpPr>
          <p:nvPr>
            <p:ph sz="half" idx="4" hasCustomPrompt="1"/>
          </p:nvPr>
        </p:nvSpPr>
        <p:spPr>
          <a:xfrm>
            <a:off x="3909600" y="3445201"/>
            <a:ext cx="3128400" cy="2019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3"/>
          <p:cNvSpPr>
            <a:spLocks noGrp="1"/>
          </p:cNvSpPr>
          <p:nvPr>
            <p:ph sz="half" idx="6" hasCustomPrompt="1"/>
          </p:nvPr>
        </p:nvSpPr>
        <p:spPr>
          <a:xfrm>
            <a:off x="7560000" y="3445201"/>
            <a:ext cx="3128400" cy="2019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‹Nr.›</a:t>
            </a:fld>
            <a:endParaRPr lang="en-US" noProof="1"/>
          </a:p>
        </p:txBody>
      </p:sp>
      <p:pic>
        <p:nvPicPr>
          <p:cNvPr id="33" name="Grafik 3" descr="bottom_d2_169.png">
            <a:extLst>
              <a:ext uri="{FF2B5EF4-FFF2-40B4-BE49-F238E27FC236}">
                <a16:creationId xmlns:a16="http://schemas.microsoft.com/office/drawing/2014/main" id="{D68326DC-5F3B-4205-8352-8D213F6B12F1}"/>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4" name="Grafik 33" descr="logo2_d2.png">
            <a:extLst>
              <a:ext uri="{FF2B5EF4-FFF2-40B4-BE49-F238E27FC236}">
                <a16:creationId xmlns:a16="http://schemas.microsoft.com/office/drawing/2014/main" id="{6306B871-7048-4385-84D6-368540647FAF}"/>
              </a:ext>
            </a:extLst>
          </p:cNvPr>
          <p:cNvPicPr>
            <a:picLocks noSelect="1"/>
          </p:cNvPicPr>
          <p:nvPr userDrawn="1"/>
        </p:nvPicPr>
        <p:blipFill>
          <a:blip r:embed="rId3">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6" name="Rectangle7">
            <a:extLst>
              <a:ext uri="{FF2B5EF4-FFF2-40B4-BE49-F238E27FC236}">
                <a16:creationId xmlns:a16="http://schemas.microsoft.com/office/drawing/2014/main" id="{C680F8C7-4715-4E6C-829A-E87F16C03BB3}"/>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8" name="Grafik 4" descr="logo1_d2.png">
            <a:extLst>
              <a:ext uri="{FF2B5EF4-FFF2-40B4-BE49-F238E27FC236}">
                <a16:creationId xmlns:a16="http://schemas.microsoft.com/office/drawing/2014/main" id="{058025F0-4E5A-4419-90FC-FD31DB24C306}"/>
              </a:ext>
            </a:extLst>
          </p:cNvPr>
          <p:cNvPicPr>
            <a:picLocks noSelect="1"/>
          </p:cNvPicPr>
          <p:nvPr userDrawn="1"/>
        </p:nvPicPr>
        <p:blipFill>
          <a:blip r:embed="rId4">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482577220"/>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pos="2140" userDrawn="1">
          <p15:clr>
            <a:srgbClr val="FBAE40"/>
          </p15:clr>
        </p15:guide>
        <p15:guide id="9" pos="2457" userDrawn="1">
          <p15:clr>
            <a:srgbClr val="FBAE40"/>
          </p15:clr>
        </p15:guide>
        <p15:guide id="10" pos="4434" userDrawn="1">
          <p15:clr>
            <a:srgbClr val="FBAE40"/>
          </p15:clr>
        </p15:guide>
        <p15:guide id="11" pos="4761" userDrawn="1">
          <p15:clr>
            <a:srgbClr val="FBAE40"/>
          </p15:clr>
        </p15:guide>
        <p15:guide id="12" orient="horz" pos="2090" userDrawn="1">
          <p15:clr>
            <a:srgbClr val="FBAE40"/>
          </p15:clr>
        </p15:guide>
        <p15:guide id="13" orient="horz" pos="2169"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4 x 2 Inhalte ">
    <p:spTree>
      <p:nvGrpSpPr>
        <p:cNvPr id="1" name=""/>
        <p:cNvGrpSpPr/>
        <p:nvPr/>
      </p:nvGrpSpPr>
      <p:grpSpPr>
        <a:xfrm>
          <a:off x="0" y="0"/>
          <a:ext cx="0" cy="0"/>
          <a:chOff x="0" y="0"/>
          <a:chExt cx="0" cy="0"/>
        </a:xfrm>
      </p:grpSpPr>
      <p:sp>
        <p:nvSpPr>
          <p:cNvPr id="24" name="Chapter_titleonly">
            <a:extLst>
              <a:ext uri="{FF2B5EF4-FFF2-40B4-BE49-F238E27FC236}">
                <a16:creationId xmlns:a16="http://schemas.microsoft.com/office/drawing/2014/main" id="{20D581F7-7281-48B4-B67B-7228F84F398D}"/>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Kapitel­überschrift hinzufügen</a:t>
            </a:r>
          </a:p>
        </p:txBody>
      </p:sp>
      <p:sp>
        <p:nvSpPr>
          <p:cNvPr id="19" name="Title 1">
            <a:extLst>
              <a:ext uri="{FF2B5EF4-FFF2-40B4-BE49-F238E27FC236}">
                <a16:creationId xmlns:a16="http://schemas.microsoft.com/office/drawing/2014/main" id="{C7544615-D17B-4350-B517-7E469AC91ABA}"/>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Folienüberschrift hinzufügen</a:t>
            </a:r>
          </a:p>
        </p:txBody>
      </p:sp>
      <p:sp>
        <p:nvSpPr>
          <p:cNvPr id="5" name="Content Placeholder 2"/>
          <p:cNvSpPr>
            <a:spLocks noGrp="1"/>
          </p:cNvSpPr>
          <p:nvPr>
            <p:ph sz="half" idx="1" hasCustomPrompt="1"/>
          </p:nvPr>
        </p:nvSpPr>
        <p:spPr>
          <a:xfrm>
            <a:off x="259200" y="1296000"/>
            <a:ext cx="2516400" cy="2019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2905200" y="1295999"/>
            <a:ext cx="2516400" cy="2019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7" hasCustomPrompt="1"/>
          </p:nvPr>
        </p:nvSpPr>
        <p:spPr>
          <a:xfrm>
            <a:off x="8197200" y="1295999"/>
            <a:ext cx="2516400" cy="2019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2"/>
          <p:cNvSpPr>
            <a:spLocks noGrp="1"/>
          </p:cNvSpPr>
          <p:nvPr>
            <p:ph sz="half" idx="2" hasCustomPrompt="1"/>
          </p:nvPr>
        </p:nvSpPr>
        <p:spPr>
          <a:xfrm>
            <a:off x="259200" y="3445201"/>
            <a:ext cx="2516400" cy="2019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3"/>
          <p:cNvSpPr>
            <a:spLocks noGrp="1"/>
          </p:cNvSpPr>
          <p:nvPr>
            <p:ph sz="half" idx="4" hasCustomPrompt="1"/>
          </p:nvPr>
        </p:nvSpPr>
        <p:spPr>
          <a:xfrm>
            <a:off x="2905200" y="3445201"/>
            <a:ext cx="2516400" cy="2019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3"/>
          <p:cNvSpPr>
            <a:spLocks noGrp="1"/>
          </p:cNvSpPr>
          <p:nvPr>
            <p:ph sz="half" idx="8" hasCustomPrompt="1"/>
          </p:nvPr>
        </p:nvSpPr>
        <p:spPr>
          <a:xfrm>
            <a:off x="8197200" y="3445201"/>
            <a:ext cx="2516400" cy="2019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‹Nr.›</a:t>
            </a:fld>
            <a:endParaRPr lang="en-US" noProof="1"/>
          </a:p>
        </p:txBody>
      </p:sp>
      <p:pic>
        <p:nvPicPr>
          <p:cNvPr id="33" name="Grafik 3" descr="bottom_d2_169.png">
            <a:extLst>
              <a:ext uri="{FF2B5EF4-FFF2-40B4-BE49-F238E27FC236}">
                <a16:creationId xmlns:a16="http://schemas.microsoft.com/office/drawing/2014/main" id="{D68326DC-5F3B-4205-8352-8D213F6B12F1}"/>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4" name="Grafik 33" descr="logo2_d2.png">
            <a:extLst>
              <a:ext uri="{FF2B5EF4-FFF2-40B4-BE49-F238E27FC236}">
                <a16:creationId xmlns:a16="http://schemas.microsoft.com/office/drawing/2014/main" id="{6306B871-7048-4385-84D6-368540647FAF}"/>
              </a:ext>
            </a:extLst>
          </p:cNvPr>
          <p:cNvPicPr>
            <a:picLocks noSelect="1"/>
          </p:cNvPicPr>
          <p:nvPr userDrawn="1"/>
        </p:nvPicPr>
        <p:blipFill>
          <a:blip r:embed="rId3">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7" name="Content Placeholder 3">
            <a:extLst>
              <a:ext uri="{FF2B5EF4-FFF2-40B4-BE49-F238E27FC236}">
                <a16:creationId xmlns:a16="http://schemas.microsoft.com/office/drawing/2014/main" id="{58468F8D-277D-4F1A-84A1-62122010643F}"/>
              </a:ext>
            </a:extLst>
          </p:cNvPr>
          <p:cNvSpPr>
            <a:spLocks noGrp="1"/>
          </p:cNvSpPr>
          <p:nvPr>
            <p:ph sz="half" idx="5" hasCustomPrompt="1"/>
          </p:nvPr>
        </p:nvSpPr>
        <p:spPr>
          <a:xfrm>
            <a:off x="5551200" y="1296000"/>
            <a:ext cx="2516400" cy="2019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8" name="Content Placeholder 3">
            <a:extLst>
              <a:ext uri="{FF2B5EF4-FFF2-40B4-BE49-F238E27FC236}">
                <a16:creationId xmlns:a16="http://schemas.microsoft.com/office/drawing/2014/main" id="{B143799E-2832-49D7-9953-45BACACA7549}"/>
              </a:ext>
            </a:extLst>
          </p:cNvPr>
          <p:cNvSpPr>
            <a:spLocks noGrp="1"/>
          </p:cNvSpPr>
          <p:nvPr>
            <p:ph sz="half" idx="6" hasCustomPrompt="1"/>
          </p:nvPr>
        </p:nvSpPr>
        <p:spPr>
          <a:xfrm>
            <a:off x="5551200" y="3445200"/>
            <a:ext cx="2516400" cy="2019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21" name="Rectangle7">
            <a:extLst>
              <a:ext uri="{FF2B5EF4-FFF2-40B4-BE49-F238E27FC236}">
                <a16:creationId xmlns:a16="http://schemas.microsoft.com/office/drawing/2014/main" id="{60F530EA-2EFB-4DC6-BA26-465D18FD265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22" name="Grafik 4" descr="logo1_d2.png">
            <a:extLst>
              <a:ext uri="{FF2B5EF4-FFF2-40B4-BE49-F238E27FC236}">
                <a16:creationId xmlns:a16="http://schemas.microsoft.com/office/drawing/2014/main" id="{F7F706B3-07D4-410C-B7A6-C9E5735A9928}"/>
              </a:ext>
            </a:extLst>
          </p:cNvPr>
          <p:cNvPicPr>
            <a:picLocks noSelect="1"/>
          </p:cNvPicPr>
          <p:nvPr userDrawn="1"/>
        </p:nvPicPr>
        <p:blipFill>
          <a:blip r:embed="rId4">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3371421479"/>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orient="horz" pos="2090" userDrawn="1">
          <p15:clr>
            <a:srgbClr val="FBAE40"/>
          </p15:clr>
        </p15:guide>
        <p15:guide id="9" orient="horz" pos="2169" userDrawn="1">
          <p15:clr>
            <a:srgbClr val="FBAE40"/>
          </p15:clr>
        </p15:guide>
        <p15:guide id="10" pos="1749" userDrawn="1">
          <p15:clr>
            <a:srgbClr val="FBAE40"/>
          </p15:clr>
        </p15:guide>
        <p15:guide id="11" pos="1830" userDrawn="1">
          <p15:clr>
            <a:srgbClr val="FBAE40"/>
          </p15:clr>
        </p15:guide>
        <p15:guide id="12" pos="3416" userDrawn="1">
          <p15:clr>
            <a:srgbClr val="FBAE40"/>
          </p15:clr>
        </p15:guide>
        <p15:guide id="13" pos="3497" userDrawn="1">
          <p15:clr>
            <a:srgbClr val="FBAE40"/>
          </p15:clr>
        </p15:guide>
        <p15:guide id="14" pos="5082" userDrawn="1">
          <p15:clr>
            <a:srgbClr val="FBAE40"/>
          </p15:clr>
        </p15:guide>
        <p15:guide id="15" pos="5163"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Leerfolie">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‹Nr.›</a:t>
            </a:fld>
            <a:endParaRPr lang="en-US" noProof="1"/>
          </a:p>
        </p:txBody>
      </p:sp>
      <p:pic>
        <p:nvPicPr>
          <p:cNvPr id="9" name="Grafik 3" descr="bottom_d2_169.png">
            <a:extLst>
              <a:ext uri="{FF2B5EF4-FFF2-40B4-BE49-F238E27FC236}">
                <a16:creationId xmlns:a16="http://schemas.microsoft.com/office/drawing/2014/main" id="{EF316F00-ABDB-4F1C-8223-8689636D6D52}"/>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10" name="Grafik 9" descr="logo2_d2.png">
            <a:extLst>
              <a:ext uri="{FF2B5EF4-FFF2-40B4-BE49-F238E27FC236}">
                <a16:creationId xmlns:a16="http://schemas.microsoft.com/office/drawing/2014/main" id="{30CBBFCD-8992-45AF-92BD-7EBF3A86E1C1}"/>
              </a:ext>
            </a:extLst>
          </p:cNvPr>
          <p:cNvPicPr>
            <a:picLocks noSelect="1"/>
          </p:cNvPicPr>
          <p:nvPr userDrawn="1"/>
        </p:nvPicPr>
        <p:blipFill>
          <a:blip r:embed="rId3">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8" name="Rectangle7">
            <a:extLst>
              <a:ext uri="{FF2B5EF4-FFF2-40B4-BE49-F238E27FC236}">
                <a16:creationId xmlns:a16="http://schemas.microsoft.com/office/drawing/2014/main" id="{C868D9BE-A299-4D0B-87AF-B491FAE5FD28}"/>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1" name="Grafik 4" descr="logo1_d2.png">
            <a:extLst>
              <a:ext uri="{FF2B5EF4-FFF2-40B4-BE49-F238E27FC236}">
                <a16:creationId xmlns:a16="http://schemas.microsoft.com/office/drawing/2014/main" id="{0B4DD8A5-C16C-443A-8C22-A52B612231A5}"/>
              </a:ext>
            </a:extLst>
          </p:cNvPr>
          <p:cNvPicPr>
            <a:picLocks noSelect="1"/>
          </p:cNvPicPr>
          <p:nvPr userDrawn="1"/>
        </p:nvPicPr>
        <p:blipFill>
          <a:blip r:embed="rId4">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074551859"/>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Vollbildfoli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Grafik 4" descr="logo1_d2.png">
            <a:extLst>
              <a:ext uri="{FF2B5EF4-FFF2-40B4-BE49-F238E27FC236}">
                <a16:creationId xmlns:a16="http://schemas.microsoft.com/office/drawing/2014/main" id="{F35DC742-BC8F-47B5-88E2-93616D59A618}"/>
              </a:ext>
            </a:extLst>
          </p:cNvPr>
          <p:cNvPicPr>
            <a:picLocks noSelect="1"/>
          </p:cNvPicPr>
          <p:nvPr userDrawn="1"/>
        </p:nvPicPr>
        <p:blipFill>
          <a:blip r:embed="rId3">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6" name="Grafik 3" descr="right_d2.png">
            <a:extLst>
              <a:ext uri="{FF2B5EF4-FFF2-40B4-BE49-F238E27FC236}">
                <a16:creationId xmlns:a16="http://schemas.microsoft.com/office/drawing/2014/main" id="{2E1D2BC1-44DB-403E-B4D8-3E1DC5D199E5}"/>
              </a:ext>
            </a:extLst>
          </p:cNvPr>
          <p:cNvPicPr>
            <a:picLocks noSelect="1"/>
          </p:cNvPicPr>
          <p:nvPr userDrawn="1"/>
        </p:nvPicPr>
        <p:blipFill>
          <a:blip r:embed="rId4">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1273178664"/>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 preserve="1">
  <p:cSld name="Abschlussfolie">
    <p:spTree>
      <p:nvGrpSpPr>
        <p:cNvPr id="1" name=""/>
        <p:cNvGrpSpPr/>
        <p:nvPr/>
      </p:nvGrpSpPr>
      <p:grpSpPr>
        <a:xfrm>
          <a:off x="0" y="0"/>
          <a:ext cx="0" cy="0"/>
          <a:chOff x="0" y="0"/>
          <a:chExt cx="0" cy="0"/>
        </a:xfrm>
      </p:grpSpPr>
      <p:pic>
        <p:nvPicPr>
          <p:cNvPr id="7" name="Grafik 5" descr="bg3_d2_169.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269" y="2"/>
            <a:ext cx="10969509" cy="6170929"/>
          </a:xfrm>
          <a:prstGeom prst="rect">
            <a:avLst/>
          </a:prstGeom>
          <a:ln w="0">
            <a:noFill/>
          </a:ln>
          <a:effectLst/>
        </p:spPr>
      </p:pic>
      <p:sp>
        <p:nvSpPr>
          <p:cNvPr id="8" name="Title 1">
            <a:extLst>
              <a:ext uri="{FF2B5EF4-FFF2-40B4-BE49-F238E27FC236}">
                <a16:creationId xmlns:a16="http://schemas.microsoft.com/office/drawing/2014/main" id="{D60E046F-66D0-431E-9C49-8E6C18C3F3CF}"/>
              </a:ext>
            </a:extLst>
          </p:cNvPr>
          <p:cNvSpPr>
            <a:spLocks noGrp="1"/>
          </p:cNvSpPr>
          <p:nvPr>
            <p:ph type="ctrTitle" hasCustomPrompt="1"/>
          </p:nvPr>
        </p:nvSpPr>
        <p:spPr>
          <a:xfrm>
            <a:off x="259200" y="259200"/>
            <a:ext cx="9874800" cy="5205600"/>
          </a:xfrm>
          <a:ln w="0">
            <a:noFill/>
          </a:ln>
          <a:effectLst/>
        </p:spPr>
        <p:txBody>
          <a:bodyPr anchor="t" anchorCtr="0"/>
          <a:lstStyle>
            <a:lvl1pPr algn="l">
              <a:lnSpc>
                <a:spcPct val="90000"/>
              </a:lnSpc>
              <a:defRPr sz="8000" kern="1200" cap="all" baseline="0">
                <a:solidFill>
                  <a:schemeClr val="tx1"/>
                </a:solidFill>
              </a:defRPr>
            </a:lvl1pPr>
          </a:lstStyle>
          <a:p>
            <a:r>
              <a:rPr lang="en-US" noProof="1"/>
              <a:t>Abschluss­worte hinzufügen</a:t>
            </a:r>
          </a:p>
        </p:txBody>
      </p:sp>
      <p:pic>
        <p:nvPicPr>
          <p:cNvPr id="6" name="Grafik 4" descr="logo1_d2.png">
            <a:extLst>
              <a:ext uri="{FF2B5EF4-FFF2-40B4-BE49-F238E27FC236}">
                <a16:creationId xmlns:a16="http://schemas.microsoft.com/office/drawing/2014/main" id="{AD329951-67FC-4FE1-85D1-D4AEA8479C0D}"/>
              </a:ext>
            </a:extLst>
          </p:cNvPr>
          <p:cNvPicPr>
            <a:picLocks noSelect="1"/>
          </p:cNvPicPr>
          <p:nvPr userDrawn="1"/>
        </p:nvPicPr>
        <p:blipFill>
          <a:blip r:embed="rId3">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9" name="Grafik 3" descr="right_d2.png">
            <a:extLst>
              <a:ext uri="{FF2B5EF4-FFF2-40B4-BE49-F238E27FC236}">
                <a16:creationId xmlns:a16="http://schemas.microsoft.com/office/drawing/2014/main" id="{7AD5F0A5-2B17-4D20-B0E6-B4F0FA977516}"/>
              </a:ext>
            </a:extLst>
          </p:cNvPr>
          <p:cNvPicPr>
            <a:picLocks noSelect="1"/>
          </p:cNvPicPr>
          <p:nvPr userDrawn="1"/>
        </p:nvPicPr>
        <p:blipFill>
          <a:blip r:embed="rId4">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73796963"/>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elfolie 2">
    <p:spTree>
      <p:nvGrpSpPr>
        <p:cNvPr id="1" name=""/>
        <p:cNvGrpSpPr/>
        <p:nvPr/>
      </p:nvGrpSpPr>
      <p:grpSpPr>
        <a:xfrm>
          <a:off x="0" y="0"/>
          <a:ext cx="0" cy="0"/>
          <a:chOff x="0" y="0"/>
          <a:chExt cx="0" cy="0"/>
        </a:xfrm>
      </p:grpSpPr>
      <p:pic>
        <p:nvPicPr>
          <p:cNvPr id="6" name="Background 2" descr="bg2_d2_169.png"/>
          <p:cNvPicPr>
            <a:picLocks/>
          </p:cNvPicPr>
          <p:nvPr/>
        </p:nvPicPr>
        <p:blipFill>
          <a:blip r:embed="rId2">
            <a:extLst>
              <a:ext uri="{28A0092B-C50C-407E-A947-70E740481C1C}">
                <a14:useLocalDpi xmlns:a14="http://schemas.microsoft.com/office/drawing/2010/main" val="0"/>
              </a:ext>
            </a:extLst>
          </a:blip>
          <a:stretch>
            <a:fillRect/>
          </a:stretch>
        </p:blipFill>
        <p:spPr>
          <a:xfrm>
            <a:off x="269" y="2"/>
            <a:ext cx="10969509" cy="6170929"/>
          </a:xfrm>
          <a:prstGeom prst="rect">
            <a:avLst/>
          </a:prstGeom>
          <a:ln w="0">
            <a:noFill/>
          </a:ln>
          <a:effectLst/>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259200" y="259200"/>
            <a:ext cx="9874800" cy="5205600"/>
          </a:xfrm>
          <a:ln w="0">
            <a:noFill/>
          </a:ln>
          <a:effectLst/>
        </p:spPr>
        <p:txBody>
          <a:bodyPr anchor="t" anchorCtr="0">
            <a:normAutofit/>
          </a:bodyPr>
          <a:lstStyle>
            <a:lvl1pPr algn="l">
              <a:lnSpc>
                <a:spcPct val="90000"/>
              </a:lnSpc>
              <a:defRPr sz="7999" cap="all" baseline="0">
                <a:solidFill>
                  <a:schemeClr val="bg1"/>
                </a:solidFill>
              </a:defRPr>
            </a:lvl1pPr>
          </a:lstStyle>
          <a:p>
            <a:r>
              <a:rPr lang="en-US" noProof="1"/>
              <a:t>Präs. Titel hinzufügen</a:t>
            </a:r>
          </a:p>
        </p:txBody>
      </p:sp>
      <p:pic>
        <p:nvPicPr>
          <p:cNvPr id="7" name="Grafik 4" descr="logo1_d2.png">
            <a:extLst>
              <a:ext uri="{FF2B5EF4-FFF2-40B4-BE49-F238E27FC236}">
                <a16:creationId xmlns:a16="http://schemas.microsoft.com/office/drawing/2014/main" id="{7868D6E5-0EC1-4883-8CF9-7E8712A5DE97}"/>
              </a:ext>
            </a:extLst>
          </p:cNvPr>
          <p:cNvPicPr>
            <a:picLocks noSelect="1"/>
          </p:cNvPicPr>
          <p:nvPr userDrawn="1"/>
        </p:nvPicPr>
        <p:blipFill>
          <a:blip r:embed="rId3">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9" name="Grafik 3" descr="right_d2.png">
            <a:extLst>
              <a:ext uri="{FF2B5EF4-FFF2-40B4-BE49-F238E27FC236}">
                <a16:creationId xmlns:a16="http://schemas.microsoft.com/office/drawing/2014/main" id="{24DBB17F-A4BD-455D-A654-0625D135562B}"/>
              </a:ext>
            </a:extLst>
          </p:cNvPr>
          <p:cNvPicPr>
            <a:picLocks noSelect="1"/>
          </p:cNvPicPr>
          <p:nvPr userDrawn="1"/>
        </p:nvPicPr>
        <p:blipFill>
          <a:blip r:embed="rId4">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814531954"/>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Benutzerdefinierte Titelfoli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259200" y="259200"/>
            <a:ext cx="9874800" cy="5205600"/>
          </a:xfrm>
          <a:ln w="0">
            <a:noFill/>
          </a:ln>
          <a:effectLst/>
        </p:spPr>
        <p:txBody>
          <a:bodyPr anchor="t" anchorCtr="0">
            <a:normAutofit/>
          </a:bodyPr>
          <a:lstStyle>
            <a:lvl1pPr algn="l">
              <a:lnSpc>
                <a:spcPct val="90000"/>
              </a:lnSpc>
              <a:defRPr sz="7999" cap="all" baseline="0">
                <a:solidFill>
                  <a:schemeClr val="bg1"/>
                </a:solidFill>
              </a:defRPr>
            </a:lvl1pPr>
          </a:lstStyle>
          <a:p>
            <a:r>
              <a:rPr lang="en-US" noProof="1"/>
              <a:t>Präs. Titel hinzufügen</a:t>
            </a:r>
          </a:p>
        </p:txBody>
      </p:sp>
      <p:pic>
        <p:nvPicPr>
          <p:cNvPr id="7" name="Grafik 4" descr="logo1_d2.png">
            <a:extLst>
              <a:ext uri="{FF2B5EF4-FFF2-40B4-BE49-F238E27FC236}">
                <a16:creationId xmlns:a16="http://schemas.microsoft.com/office/drawing/2014/main" id="{EFF0EBDE-7B9D-4454-9B44-8763A24EC960}"/>
              </a:ext>
            </a:extLst>
          </p:cNvPr>
          <p:cNvPicPr>
            <a:picLocks noSelect="1"/>
          </p:cNvPicPr>
          <p:nvPr userDrawn="1"/>
        </p:nvPicPr>
        <p:blipFill>
          <a:blip r:embed="rId3">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9" name="Grafik 3" descr="right_d2.png">
            <a:extLst>
              <a:ext uri="{FF2B5EF4-FFF2-40B4-BE49-F238E27FC236}">
                <a16:creationId xmlns:a16="http://schemas.microsoft.com/office/drawing/2014/main" id="{24DBB17F-A4BD-455D-A654-0625D135562B}"/>
              </a:ext>
            </a:extLst>
          </p:cNvPr>
          <p:cNvPicPr>
            <a:picLocks noSelect="1"/>
          </p:cNvPicPr>
          <p:nvPr userDrawn="1"/>
        </p:nvPicPr>
        <p:blipFill>
          <a:blip r:embed="rId4">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3762592895"/>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Kapitelfolie">
    <p:bg>
      <p:bgPr>
        <a:solidFill>
          <a:schemeClr val="accent1"/>
        </a:solidFill>
        <a:effectLst/>
      </p:bgPr>
    </p:bg>
    <p:spTree>
      <p:nvGrpSpPr>
        <p:cNvPr id="1" name=""/>
        <p:cNvGrpSpPr/>
        <p:nvPr/>
      </p:nvGrpSpPr>
      <p:grpSpPr>
        <a:xfrm>
          <a:off x="0" y="0"/>
          <a:ext cx="0" cy="0"/>
          <a:chOff x="0" y="0"/>
          <a:chExt cx="0" cy="0"/>
        </a:xfrm>
      </p:grpSpPr>
      <p:sp>
        <p:nvSpPr>
          <p:cNvPr id="6" name="Chapter_title">
            <a:extLst>
              <a:ext uri="{FF2B5EF4-FFF2-40B4-BE49-F238E27FC236}">
                <a16:creationId xmlns:a16="http://schemas.microsoft.com/office/drawing/2014/main" id="{EE80FFE3-B9B2-433E-9111-10990FD419AB}"/>
              </a:ext>
            </a:extLst>
          </p:cNvPr>
          <p:cNvSpPr>
            <a:spLocks noGrp="1"/>
          </p:cNvSpPr>
          <p:nvPr>
            <p:ph type="ctrTitle" hasCustomPrompt="1"/>
          </p:nvPr>
        </p:nvSpPr>
        <p:spPr>
          <a:xfrm>
            <a:off x="259200" y="259200"/>
            <a:ext cx="9874800" cy="5205600"/>
          </a:xfrm>
          <a:ln w="0">
            <a:noFill/>
          </a:ln>
          <a:effectLst/>
        </p:spPr>
        <p:txBody>
          <a:bodyPr anchor="t" anchorCtr="0"/>
          <a:lstStyle>
            <a:lvl1pPr algn="l">
              <a:lnSpc>
                <a:spcPct val="90000"/>
              </a:lnSpc>
              <a:defRPr sz="6500" cap="all" baseline="0">
                <a:solidFill>
                  <a:schemeClr val="bg1"/>
                </a:solidFill>
              </a:defRPr>
            </a:lvl1pPr>
          </a:lstStyle>
          <a:p>
            <a:r>
              <a:rPr lang="en-US" noProof="1"/>
              <a:t>Kapitel­überschrift hinzufügen</a:t>
            </a:r>
          </a:p>
        </p:txBody>
      </p:sp>
      <p:pic>
        <p:nvPicPr>
          <p:cNvPr id="5" name="Grafik 4" descr="logo1_d2.png">
            <a:extLst>
              <a:ext uri="{FF2B5EF4-FFF2-40B4-BE49-F238E27FC236}">
                <a16:creationId xmlns:a16="http://schemas.microsoft.com/office/drawing/2014/main" id="{FC6E8050-6AB1-433E-A876-5E84688D10B0}"/>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7" name="Grafik 3" descr="right_d2.png">
            <a:extLst>
              <a:ext uri="{FF2B5EF4-FFF2-40B4-BE49-F238E27FC236}">
                <a16:creationId xmlns:a16="http://schemas.microsoft.com/office/drawing/2014/main" id="{50EF21B3-288B-44C8-B2D9-3FFE25CF4E6C}"/>
              </a:ext>
            </a:extLst>
          </p:cNvPr>
          <p:cNvPicPr>
            <a:picLocks noSelect="1"/>
          </p:cNvPicPr>
          <p:nvPr userDrawn="1"/>
        </p:nvPicPr>
        <p:blipFill>
          <a:blip r:embed="rId3">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3828809399"/>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Zitatfoli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200" y="259199"/>
            <a:ext cx="9874800" cy="5205600"/>
          </a:xfrm>
        </p:spPr>
        <p:txBody>
          <a:bodyPr anchor="ctr" anchorCtr="0"/>
          <a:lstStyle>
            <a:lvl1pPr>
              <a:lnSpc>
                <a:spcPct val="90000"/>
              </a:lnSpc>
              <a:defRPr sz="4000" i="1"/>
            </a:lvl1pPr>
          </a:lstStyle>
          <a:p>
            <a:r>
              <a:rPr lang="en-US" noProof="1"/>
              <a:t>„Zitat hinzufügen”</a:t>
            </a:r>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‹Nr.›</a:t>
            </a:fld>
            <a:endParaRPr lang="en-US" noProof="1"/>
          </a:p>
        </p:txBody>
      </p:sp>
      <p:pic>
        <p:nvPicPr>
          <p:cNvPr id="7" name="Grafik 3" descr="bottom_d2_169.png"/>
          <p:cNvPicPr>
            <a:picLocks noSelect="1"/>
          </p:cNvPicPr>
          <p:nvPr/>
        </p:nvPicPr>
        <p:blipFill>
          <a:blip r:embed="rId2">
            <a:extLst>
              <a:ext uri="{28A0092B-C50C-407E-A947-70E740481C1C}">
                <a14:useLocalDpi xmlns:a14="http://schemas.microsoft.com/office/drawing/2010/main" val="0"/>
              </a:ext>
            </a:extLst>
          </a:blip>
          <a:stretch>
            <a:fillRect/>
          </a:stretch>
        </p:blipFill>
        <p:spPr>
          <a:xfrm>
            <a:off x="0" y="6041390"/>
            <a:ext cx="10970260" cy="129540"/>
          </a:xfrm>
          <a:prstGeom prst="rect">
            <a:avLst/>
          </a:prstGeom>
          <a:ln w="0">
            <a:noFill/>
          </a:ln>
          <a:effectLst/>
        </p:spPr>
      </p:pic>
      <p:pic>
        <p:nvPicPr>
          <p:cNvPr id="11" name="Grafik 10" descr="logo2_d2.png">
            <a:extLst>
              <a:ext uri="{FF2B5EF4-FFF2-40B4-BE49-F238E27FC236}">
                <a16:creationId xmlns:a16="http://schemas.microsoft.com/office/drawing/2014/main" id="{77D5F5E1-4827-426B-99FE-8CE2E1270E26}"/>
              </a:ext>
            </a:extLst>
          </p:cNvPr>
          <p:cNvPicPr>
            <a:picLocks noSelect="1"/>
          </p:cNvPicPr>
          <p:nvPr userDrawn="1"/>
        </p:nvPicPr>
        <p:blipFill>
          <a:blip r:embed="rId3">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2" name="Rectangle7">
            <a:extLst>
              <a:ext uri="{FF2B5EF4-FFF2-40B4-BE49-F238E27FC236}">
                <a16:creationId xmlns:a16="http://schemas.microsoft.com/office/drawing/2014/main" id="{855EB1A0-FDAA-4D62-99AE-E08E3E26E93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5" name="Grafik 4" descr="logo1_d2.png">
            <a:extLst>
              <a:ext uri="{FF2B5EF4-FFF2-40B4-BE49-F238E27FC236}">
                <a16:creationId xmlns:a16="http://schemas.microsoft.com/office/drawing/2014/main" id="{6E018BBC-5CA8-4135-B38C-8681A1586972}"/>
              </a:ext>
            </a:extLst>
          </p:cNvPr>
          <p:cNvPicPr>
            <a:picLocks noSelect="1"/>
          </p:cNvPicPr>
          <p:nvPr userDrawn="1"/>
        </p:nvPicPr>
        <p:blipFill>
          <a:blip r:embed="rId4">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041778514"/>
      </p:ext>
    </p:extLst>
  </p:cSld>
  <p:clrMapOvr>
    <a:masterClrMapping/>
  </p:clrMapOvr>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Fazitfoli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200" y="259199"/>
            <a:ext cx="9874800" cy="5205600"/>
          </a:xfrm>
        </p:spPr>
        <p:txBody>
          <a:bodyPr anchor="ctr" anchorCtr="0"/>
          <a:lstStyle>
            <a:lvl1pPr>
              <a:lnSpc>
                <a:spcPct val="90000"/>
              </a:lnSpc>
              <a:defRPr sz="4000" i="0"/>
            </a:lvl1pPr>
          </a:lstStyle>
          <a:p>
            <a:r>
              <a:rPr lang="en-US" noProof="1"/>
              <a:t>Fazit hinzufügen</a:t>
            </a:r>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‹Nr.›</a:t>
            </a:fld>
            <a:endParaRPr lang="en-US" noProof="1"/>
          </a:p>
        </p:txBody>
      </p:sp>
      <p:pic>
        <p:nvPicPr>
          <p:cNvPr id="7" name="Grafik 3" descr="bottom_d2_169.png"/>
          <p:cNvPicPr>
            <a:picLocks noSelect="1"/>
          </p:cNvPicPr>
          <p:nvPr/>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11" name="Grafik 10" descr="logo2_d2.png">
            <a:extLst>
              <a:ext uri="{FF2B5EF4-FFF2-40B4-BE49-F238E27FC236}">
                <a16:creationId xmlns:a16="http://schemas.microsoft.com/office/drawing/2014/main" id="{77D5F5E1-4827-426B-99FE-8CE2E1270E26}"/>
              </a:ext>
            </a:extLst>
          </p:cNvPr>
          <p:cNvPicPr>
            <a:picLocks noSelect="1"/>
          </p:cNvPicPr>
          <p:nvPr userDrawn="1"/>
        </p:nvPicPr>
        <p:blipFill>
          <a:blip r:embed="rId3">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0" name="Rectangle7">
            <a:extLst>
              <a:ext uri="{FF2B5EF4-FFF2-40B4-BE49-F238E27FC236}">
                <a16:creationId xmlns:a16="http://schemas.microsoft.com/office/drawing/2014/main" id="{72390B9F-3EB3-4FEE-B4B2-61FC80890073}"/>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4" name="Grafik 4" descr="logo1_d2.png">
            <a:extLst>
              <a:ext uri="{FF2B5EF4-FFF2-40B4-BE49-F238E27FC236}">
                <a16:creationId xmlns:a16="http://schemas.microsoft.com/office/drawing/2014/main" id="{30F7B7DF-6F0E-4921-B877-3E2AD7D8C29A}"/>
              </a:ext>
            </a:extLst>
          </p:cNvPr>
          <p:cNvPicPr>
            <a:picLocks noSelect="1"/>
          </p:cNvPicPr>
          <p:nvPr userDrawn="1"/>
        </p:nvPicPr>
        <p:blipFill>
          <a:blip r:embed="rId4">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532355185"/>
      </p:ext>
    </p:extLst>
  </p:cSld>
  <p:clrMapOvr>
    <a:masterClrMapping/>
  </p:clrMapOvr>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Agendafoli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‹Nr.›</a:t>
            </a:fld>
            <a:endParaRPr lang="en-US" noProof="1"/>
          </a:p>
        </p:txBody>
      </p:sp>
      <p:sp>
        <p:nvSpPr>
          <p:cNvPr id="6" name="Text Placeholder 5"/>
          <p:cNvSpPr>
            <a:spLocks noGrp="1"/>
          </p:cNvSpPr>
          <p:nvPr>
            <p:ph type="body" sz="quarter" idx="1" hasCustomPrompt="1"/>
          </p:nvPr>
        </p:nvSpPr>
        <p:spPr>
          <a:xfrm>
            <a:off x="259200" y="1296000"/>
            <a:ext cx="10450800" cy="4168800"/>
          </a:xfrm>
        </p:spPr>
        <p:txBody>
          <a:bodyPr/>
          <a:lstStyle>
            <a:lvl1pPr marL="251982" indent="-251982">
              <a:lnSpc>
                <a:spcPct val="107000"/>
              </a:lnSpc>
              <a:buFont typeface="+mj-lt"/>
              <a:buAutoNum type="arabicPeriod"/>
              <a:defRPr/>
            </a:lvl1pPr>
            <a:lvl2pPr marL="507563" indent="-273580">
              <a:lnSpc>
                <a:spcPct val="103000"/>
              </a:lnSpc>
              <a:buFont typeface="+mj-lt"/>
              <a:buAutoNum type="arabicPeriod"/>
              <a:defRPr/>
            </a:lvl2pPr>
            <a:lvl3pPr marL="730746" indent="-205185">
              <a:lnSpc>
                <a:spcPct val="102000"/>
              </a:lnSpc>
              <a:buFont typeface="+mj-lt"/>
              <a:buAutoNum type="arabicPeriod"/>
              <a:defRPr/>
            </a:lvl3pPr>
            <a:lvl4pPr marL="932331" indent="-183586">
              <a:lnSpc>
                <a:spcPct val="107000"/>
              </a:lnSpc>
              <a:buFont typeface="+mj-lt"/>
              <a:buAutoNum type="arabicPeriod"/>
              <a:defRPr/>
            </a:lvl4pPr>
            <a:lvl5pPr marL="932331" indent="-183586">
              <a:lnSpc>
                <a:spcPct val="103000"/>
              </a:lnSpc>
              <a:buFont typeface="+mj-lt"/>
              <a:buAutoNum type="arabicPeriod"/>
              <a:defRPr/>
            </a:lvl5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Rectangle7" hidden="1"/>
          <p:cNvSpPr>
            <a:spLocks/>
          </p:cNvSpPr>
          <p:nvPr/>
        </p:nvSpPr>
        <p:spPr>
          <a:xfrm>
            <a:off x="9223200" y="259078"/>
            <a:ext cx="1692000" cy="777721"/>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%attachmentremark% </a:t>
            </a:r>
          </a:p>
        </p:txBody>
      </p:sp>
      <p:pic>
        <p:nvPicPr>
          <p:cNvPr id="25" name="Grafik 3" descr="bottom_d2_169.png">
            <a:extLst>
              <a:ext uri="{FF2B5EF4-FFF2-40B4-BE49-F238E27FC236}">
                <a16:creationId xmlns:a16="http://schemas.microsoft.com/office/drawing/2014/main" id="{5924583E-7B93-41AC-AC5B-430C0AD45AC7}"/>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90"/>
            <a:ext cx="10970260" cy="129540"/>
          </a:xfrm>
          <a:prstGeom prst="rect">
            <a:avLst/>
          </a:prstGeom>
          <a:ln w="0">
            <a:noFill/>
          </a:ln>
          <a:effectLst/>
        </p:spPr>
      </p:pic>
      <p:pic>
        <p:nvPicPr>
          <p:cNvPr id="33" name="Grafik 32" descr="logo2_d2.png">
            <a:extLst>
              <a:ext uri="{FF2B5EF4-FFF2-40B4-BE49-F238E27FC236}">
                <a16:creationId xmlns:a16="http://schemas.microsoft.com/office/drawing/2014/main" id="{48E231CC-E3B9-4D96-AA06-B1CFFA847D96}"/>
              </a:ext>
            </a:extLst>
          </p:cNvPr>
          <p:cNvPicPr>
            <a:picLocks noSelect="1"/>
          </p:cNvPicPr>
          <p:nvPr userDrawn="1"/>
        </p:nvPicPr>
        <p:blipFill>
          <a:blip r:embed="rId3">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5" name="Textfeld 4">
            <a:extLst>
              <a:ext uri="{FF2B5EF4-FFF2-40B4-BE49-F238E27FC236}">
                <a16:creationId xmlns:a16="http://schemas.microsoft.com/office/drawing/2014/main" id="{3EC746CB-10AC-40C9-8647-79D1DEB9F93D}"/>
              </a:ext>
            </a:extLst>
          </p:cNvPr>
          <p:cNvSpPr txBox="1"/>
          <p:nvPr userDrawn="1"/>
        </p:nvSpPr>
        <p:spPr>
          <a:xfrm>
            <a:off x="259200" y="259200"/>
            <a:ext cx="10450800" cy="777600"/>
          </a:xfrm>
          <a:prstGeom prst="rect">
            <a:avLst/>
          </a:prstGeom>
          <a:noFill/>
        </p:spPr>
        <p:txBody>
          <a:bodyPr wrap="square" lIns="0" tIns="0" rIns="0" bIns="0" rtlCol="0">
            <a:noAutofit/>
          </a:bodyPr>
          <a:lstStyle/>
          <a:p>
            <a:pPr marR="0" defTabSz="914400" eaLnBrk="1" fontAlgn="auto" latinLnBrk="0" hangingPunct="1">
              <a:lnSpc>
                <a:spcPct val="89000"/>
              </a:lnSpc>
              <a:spcBef>
                <a:spcPts val="0"/>
              </a:spcBef>
              <a:spcAft>
                <a:spcPts val="0"/>
              </a:spcAft>
              <a:buClrTx/>
              <a:buSzTx/>
              <a:buFontTx/>
              <a:buNone/>
              <a:tabLst/>
            </a:pPr>
            <a:r>
              <a:rPr kumimoji="0" lang="en-US" sz="2800" b="0" i="0" u="none" strike="noStrike" kern="1200" cap="none" spc="0" normalizeH="0" baseline="0" noProof="1">
                <a:ln>
                  <a:noFill/>
                </a:ln>
                <a:solidFill>
                  <a:srgbClr val="000000"/>
                </a:solidFill>
                <a:effectLst/>
                <a:uLnTx/>
                <a:uFillTx/>
              </a:rPr>
              <a:t>Agenda</a:t>
            </a:r>
          </a:p>
        </p:txBody>
      </p:sp>
      <p:sp>
        <p:nvSpPr>
          <p:cNvPr id="12" name="Rectangle7">
            <a:extLst>
              <a:ext uri="{FF2B5EF4-FFF2-40B4-BE49-F238E27FC236}">
                <a16:creationId xmlns:a16="http://schemas.microsoft.com/office/drawing/2014/main" id="{F0D59F04-5C89-4857-A44C-3D9D9D3D938E}"/>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3" name="Grafik 4" descr="logo1_d2.png">
            <a:extLst>
              <a:ext uri="{FF2B5EF4-FFF2-40B4-BE49-F238E27FC236}">
                <a16:creationId xmlns:a16="http://schemas.microsoft.com/office/drawing/2014/main" id="{39A24C14-69FA-48C5-9BFC-E264F89C2E76}"/>
              </a:ext>
            </a:extLst>
          </p:cNvPr>
          <p:cNvPicPr>
            <a:picLocks noSelect="1"/>
          </p:cNvPicPr>
          <p:nvPr userDrawn="1"/>
        </p:nvPicPr>
        <p:blipFill>
          <a:blip r:embed="rId4">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940310287"/>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Nur Tite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200" y="648000"/>
            <a:ext cx="10450800" cy="388800"/>
          </a:xfrm>
        </p:spPr>
        <p:txBody>
          <a:bodyPr/>
          <a:lstStyle>
            <a:lvl1pPr>
              <a:defRPr kern="1200" baseline="0"/>
            </a:lvl1pPr>
          </a:lstStyle>
          <a:p>
            <a:r>
              <a:rPr lang="en-US" noProof="1"/>
              <a:t>Folienüberschrift hinzufügen</a:t>
            </a:r>
          </a:p>
        </p:txBody>
      </p:sp>
      <p:sp>
        <p:nvSpPr>
          <p:cNvPr id="4" name="Chapter_titleonly"/>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Kapitel­überschrift hinzufügen</a:t>
            </a:r>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‹Nr.›</a:t>
            </a:fld>
            <a:endParaRPr lang="en-US" noProof="1"/>
          </a:p>
        </p:txBody>
      </p:sp>
      <p:pic>
        <p:nvPicPr>
          <p:cNvPr id="28" name="Grafik 3" descr="bottom_d2_169.png">
            <a:extLst>
              <a:ext uri="{FF2B5EF4-FFF2-40B4-BE49-F238E27FC236}">
                <a16:creationId xmlns:a16="http://schemas.microsoft.com/office/drawing/2014/main" id="{EE92306B-89C4-4A4D-81C1-DE629B5A33A0}"/>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5" name="Grafik 34" descr="logo2_d2.png">
            <a:extLst>
              <a:ext uri="{FF2B5EF4-FFF2-40B4-BE49-F238E27FC236}">
                <a16:creationId xmlns:a16="http://schemas.microsoft.com/office/drawing/2014/main" id="{4A0BB653-08E0-42FB-832C-B4ECC24A4E72}"/>
              </a:ext>
            </a:extLst>
          </p:cNvPr>
          <p:cNvPicPr>
            <a:picLocks noSelect="1"/>
          </p:cNvPicPr>
          <p:nvPr userDrawn="1"/>
        </p:nvPicPr>
        <p:blipFill>
          <a:blip r:embed="rId3">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0" name="Rectangle7">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1" name="Grafik 4" descr="logo1_d2.png">
            <a:extLst>
              <a:ext uri="{FF2B5EF4-FFF2-40B4-BE49-F238E27FC236}">
                <a16:creationId xmlns:a16="http://schemas.microsoft.com/office/drawing/2014/main" id="{EA45B0BA-5E3B-4D0F-8BE3-B1AAA7A49623}"/>
              </a:ext>
            </a:extLst>
          </p:cNvPr>
          <p:cNvPicPr>
            <a:picLocks noSelect="1"/>
          </p:cNvPicPr>
          <p:nvPr userDrawn="1"/>
        </p:nvPicPr>
        <p:blipFill>
          <a:blip r:embed="rId4">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822274495"/>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 Inhal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E43D273-A15E-4B64-AFD2-1388D749B69A}"/>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Folienüberschrift hinzufügen</a:t>
            </a:r>
          </a:p>
        </p:txBody>
      </p:sp>
      <p:sp>
        <p:nvSpPr>
          <p:cNvPr id="15" name="Chapter_titleonly">
            <a:extLst>
              <a:ext uri="{FF2B5EF4-FFF2-40B4-BE49-F238E27FC236}">
                <a16:creationId xmlns:a16="http://schemas.microsoft.com/office/drawing/2014/main" id="{5B281E01-A653-4813-BC65-8900B31D115A}"/>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Kapitel­überschrift hinzufügen</a:t>
            </a:r>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‹Nr.›</a:t>
            </a:fld>
            <a:endParaRPr lang="en-US" noProof="1"/>
          </a:p>
        </p:txBody>
      </p:sp>
      <p:pic>
        <p:nvPicPr>
          <p:cNvPr id="28" name="Grafik 3" descr="bottom_d2_169.png">
            <a:extLst>
              <a:ext uri="{FF2B5EF4-FFF2-40B4-BE49-F238E27FC236}">
                <a16:creationId xmlns:a16="http://schemas.microsoft.com/office/drawing/2014/main" id="{EE92306B-89C4-4A4D-81C1-DE629B5A33A0}"/>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5" name="Grafik 34" descr="logo2_d2.png">
            <a:extLst>
              <a:ext uri="{FF2B5EF4-FFF2-40B4-BE49-F238E27FC236}">
                <a16:creationId xmlns:a16="http://schemas.microsoft.com/office/drawing/2014/main" id="{4A0BB653-08E0-42FB-832C-B4ECC24A4E72}"/>
              </a:ext>
            </a:extLst>
          </p:cNvPr>
          <p:cNvPicPr>
            <a:picLocks noSelect="1"/>
          </p:cNvPicPr>
          <p:nvPr userDrawn="1"/>
        </p:nvPicPr>
        <p:blipFill>
          <a:blip r:embed="rId3">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0" name="Rectangle7">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1" name="Grafik 4" descr="logo1_d2.png">
            <a:extLst>
              <a:ext uri="{FF2B5EF4-FFF2-40B4-BE49-F238E27FC236}">
                <a16:creationId xmlns:a16="http://schemas.microsoft.com/office/drawing/2014/main" id="{EA45B0BA-5E3B-4D0F-8BE3-B1AAA7A49623}"/>
              </a:ext>
            </a:extLst>
          </p:cNvPr>
          <p:cNvPicPr>
            <a:picLocks noSelect="1"/>
          </p:cNvPicPr>
          <p:nvPr userDrawn="1"/>
        </p:nvPicPr>
        <p:blipFill>
          <a:blip r:embed="rId4">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
        <p:nvSpPr>
          <p:cNvPr id="5" name="Inhaltsplatzhalter 4">
            <a:extLst>
              <a:ext uri="{FF2B5EF4-FFF2-40B4-BE49-F238E27FC236}">
                <a16:creationId xmlns:a16="http://schemas.microsoft.com/office/drawing/2014/main" id="{4D46C5CB-CB38-4AD2-99D2-34C738DF30C0}"/>
              </a:ext>
            </a:extLst>
          </p:cNvPr>
          <p:cNvSpPr>
            <a:spLocks noGrp="1"/>
          </p:cNvSpPr>
          <p:nvPr>
            <p:ph sz="quarter" idx="1" hasCustomPrompt="1"/>
          </p:nvPr>
        </p:nvSpPr>
        <p:spPr>
          <a:xfrm>
            <a:off x="258762" y="1296000"/>
            <a:ext cx="10450800" cy="41688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Tree>
    <p:extLst>
      <p:ext uri="{BB962C8B-B14F-4D97-AF65-F5344CB8AC3E}">
        <p14:creationId xmlns:p14="http://schemas.microsoft.com/office/powerpoint/2010/main" val="897738281"/>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9200" y="648000"/>
            <a:ext cx="10450800" cy="388800"/>
          </a:xfrm>
          <a:prstGeom prst="rect">
            <a:avLst/>
          </a:prstGeom>
        </p:spPr>
        <p:txBody>
          <a:bodyPr vert="horz" lIns="0" tIns="0" rIns="0" bIns="0" rtlCol="0" anchor="t" anchorCtr="0">
            <a:noAutofit/>
          </a:bodyPr>
          <a:lstStyle/>
          <a:p>
            <a:r>
              <a:rPr lang="en-US" noProof="1"/>
              <a:t>Mastertitelformat bearbeiten</a:t>
            </a:r>
          </a:p>
        </p:txBody>
      </p:sp>
      <p:sp>
        <p:nvSpPr>
          <p:cNvPr id="3" name="Text Placeholder 2"/>
          <p:cNvSpPr>
            <a:spLocks noGrp="1"/>
          </p:cNvSpPr>
          <p:nvPr>
            <p:ph type="body" idx="1"/>
          </p:nvPr>
        </p:nvSpPr>
        <p:spPr>
          <a:xfrm>
            <a:off x="259200" y="1296000"/>
            <a:ext cx="10450800" cy="4168800"/>
          </a:xfrm>
          <a:prstGeom prst="rect">
            <a:avLst/>
          </a:prstGeom>
        </p:spPr>
        <p:txBody>
          <a:bodyPr vert="horz" lIns="0" tIns="0" rIns="0" bIns="0" rtlCol="0">
            <a:noAutofit/>
          </a:bodyPr>
          <a:lstStyle/>
          <a:p>
            <a:pPr lvl="0"/>
            <a:r>
              <a:rPr lang="de-DE" noProof="1"/>
              <a:t>Mastertextformat bearbeiten</a:t>
            </a:r>
          </a:p>
          <a:p>
            <a:pPr lvl="1"/>
            <a:r>
              <a:rPr lang="de-DE" noProof="1"/>
              <a:t>Zweite Ebene</a:t>
            </a:r>
          </a:p>
          <a:p>
            <a:pPr lvl="2"/>
            <a:r>
              <a:rPr lang="de-DE" noProof="1"/>
              <a:t>Dritte Ebene</a:t>
            </a:r>
          </a:p>
          <a:p>
            <a:pPr lvl="3"/>
            <a:r>
              <a:rPr lang="de-DE" noProof="1"/>
              <a:t>Vierte Ebene</a:t>
            </a:r>
          </a:p>
          <a:p>
            <a:pPr lvl="4"/>
            <a:r>
              <a:rPr lang="de-DE" noProof="1"/>
              <a:t>Fünfte Ebene</a:t>
            </a:r>
            <a:endParaRPr lang="en-US" noProof="1"/>
          </a:p>
        </p:txBody>
      </p:sp>
      <p:sp>
        <p:nvSpPr>
          <p:cNvPr id="7" name="Slide Number Placeholder 6"/>
          <p:cNvSpPr>
            <a:spLocks noGrp="1"/>
          </p:cNvSpPr>
          <p:nvPr>
            <p:ph type="sldNum" sz="quarter" idx="12"/>
          </p:nvPr>
        </p:nvSpPr>
        <p:spPr>
          <a:xfrm>
            <a:off x="266700" y="5628640"/>
            <a:ext cx="288290" cy="410210"/>
          </a:xfrm>
          <a:prstGeom prst="rect">
            <a:avLst/>
          </a:prstGeom>
        </p:spPr>
        <p:txBody>
          <a:bodyPr vert="horz" lIns="0" tIns="0" rIns="0" bIns="0" rtlCol="0" anchor="t"/>
          <a:lstStyle>
            <a:lvl1pPr algn="l">
              <a:defRPr sz="1200">
                <a:solidFill>
                  <a:srgbClr val="999FA6"/>
                </a:solidFill>
                <a:latin typeface="+mn-lt"/>
              </a:defRPr>
            </a:lvl1pPr>
          </a:lstStyle>
          <a:p>
            <a:fld id="{4898AEC0-503E-4FA4-859C-D0F72D6E3F79}" type="slidenum">
              <a:rPr lang="en-US" noProof="1" dirty="0" smtClean="0"/>
              <a:pPr/>
              <a:t>‹Nr.›</a:t>
            </a:fld>
            <a:endParaRPr lang="en-US" noProof="1"/>
          </a:p>
        </p:txBody>
      </p:sp>
      <p:sp>
        <p:nvSpPr>
          <p:cNvPr id="5" name="Bosch_footer_1">
            <a:extLst>
              <a:ext uri="{FF2B5EF4-FFF2-40B4-BE49-F238E27FC236}">
                <a16:creationId xmlns:a16="http://schemas.microsoft.com/office/drawing/2014/main" id="{C4A0DCBC-1EFB-43C4-AF00-AB85781F48E7}"/>
              </a:ext>
            </a:extLst>
          </p:cNvPr>
          <p:cNvSpPr txBox="1"/>
          <p:nvPr userDrawn="1"/>
        </p:nvSpPr>
        <p:spPr>
          <a:xfrm>
            <a:off x="593090" y="5643880"/>
            <a:ext cx="9152890" cy="10795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latin typeface="+mn-lt"/>
              </a:rPr>
              <a:t>Intern</a:t>
            </a:r>
            <a:r>
              <a:rPr lang="en-US" sz="600" kern="0" baseline="0" noProof="1">
                <a:solidFill>
                  <a:schemeClr val="tx1"/>
                </a:solidFill>
                <a:latin typeface="+mn-lt"/>
              </a:rPr>
              <a:t> | CR/AAS1 | 22.03.2022</a:t>
            </a:r>
          </a:p>
          <a:p>
            <a:pPr marR="0" defTabSz="914400" eaLnBrk="1" fontAlgn="auto" latinLnBrk="0" hangingPunct="1">
              <a:lnSpc>
                <a:spcPct val="107000"/>
              </a:lnSpc>
              <a:spcBef>
                <a:spcPts val="0"/>
              </a:spcBef>
              <a:spcAft>
                <a:spcPts val="100"/>
              </a:spcAft>
              <a:buClrTx/>
              <a:buSzTx/>
              <a:buFontTx/>
              <a:buNone/>
              <a:tabLst/>
            </a:pPr>
            <a:endParaRPr kumimoji="0" lang="en-US" sz="600" b="0" i="0" u="none" strike="noStrike" kern="0" cap="none" spc="0" normalizeH="0" baseline="0" noProof="1">
              <a:ln>
                <a:noFill/>
              </a:ln>
              <a:solidFill>
                <a:srgbClr val="000000"/>
              </a:solidFill>
              <a:effectLst/>
              <a:uLnTx/>
              <a:uFillTx/>
              <a:latin typeface="+mn-lt"/>
            </a:endParaRPr>
          </a:p>
        </p:txBody>
      </p:sp>
      <p:sp>
        <p:nvSpPr>
          <p:cNvPr id="8" name="Bosch_footer_2">
            <a:extLst>
              <a:ext uri="{FF2B5EF4-FFF2-40B4-BE49-F238E27FC236}">
                <a16:creationId xmlns:a16="http://schemas.microsoft.com/office/drawing/2014/main" id="{C3D77AD5-379C-4A86-AFCF-32945A0FEE26}"/>
              </a:ext>
            </a:extLst>
          </p:cNvPr>
          <p:cNvSpPr txBox="1"/>
          <p:nvPr userDrawn="1"/>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rgbClr val="B2B3B5"/>
                </a:solidFill>
                <a:latin typeface="+mn-lt"/>
              </a:rPr>
              <a:t>© Robert Bosch GmbH 2022. Alle Rechte vorbehalten, auch bzgl. jeder Verfügung, Verwertung, Reproduktion, Bearbeitung, Weitergabe sowie für den Fall von Schutzrechtsanmeldungen.</a:t>
            </a:r>
          </a:p>
        </p:txBody>
      </p:sp>
      <p:sp>
        <p:nvSpPr>
          <p:cNvPr id="9" name="Bosch_footer_2" hidden="1">
            <a:extLst>
              <a:ext uri="{FF2B5EF4-FFF2-40B4-BE49-F238E27FC236}">
                <a16:creationId xmlns:a16="http://schemas.microsoft.com/office/drawing/2014/main" id="{E897C98A-4665-443F-B1CF-E9B71E9916EC}"/>
              </a:ext>
            </a:extLst>
          </p:cNvPr>
          <p:cNvSpPr txBox="1"/>
          <p:nvPr userDrawn="1"/>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chemeClr val="tx1"/>
                </a:solidFill>
              </a:rPr>
              <a:t>%repositoryremark%</a:t>
            </a:r>
            <a:r>
              <a:rPr lang="en-US" sz="600" kern="0" baseline="0" noProof="1">
                <a:solidFill>
                  <a:srgbClr val="B2B3B5"/>
                </a:solidFill>
              </a:rPr>
              <a:t>%copyright%</a:t>
            </a:r>
          </a:p>
        </p:txBody>
      </p:sp>
      <p:sp>
        <p:nvSpPr>
          <p:cNvPr id="10" name="Bosch_footer_1" hidden="1">
            <a:extLst>
              <a:ext uri="{FF2B5EF4-FFF2-40B4-BE49-F238E27FC236}">
                <a16:creationId xmlns:a16="http://schemas.microsoft.com/office/drawing/2014/main" id="{BB7EB8EC-2C22-471E-A5D4-B578263D307B}"/>
              </a:ext>
            </a:extLst>
          </p:cNvPr>
          <p:cNvSpPr txBox="1"/>
          <p:nvPr userDrawn="1"/>
        </p:nvSpPr>
        <p:spPr>
          <a:xfrm>
            <a:off x="594000" y="5644800"/>
            <a:ext cx="9154800" cy="10800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rPr>
              <a:t>%confidentiality%</a:t>
            </a:r>
            <a:r>
              <a:rPr lang="en-US" sz="600" kern="0" baseline="0" noProof="1">
                <a:solidFill>
                  <a:schemeClr val="tx1"/>
                </a:solidFill>
              </a:rPr>
              <a:t>%businessunit%%departmentshort%%dateformat%</a:t>
            </a:r>
          </a:p>
        </p:txBody>
      </p:sp>
    </p:spTree>
    <p:extLst>
      <p:ext uri="{BB962C8B-B14F-4D97-AF65-F5344CB8AC3E}">
        <p14:creationId xmlns:p14="http://schemas.microsoft.com/office/powerpoint/2010/main" val="851553184"/>
      </p:ext>
    </p:extLst>
  </p:cSld>
  <p:clrMap bg1="lt1" tx1="dk1" bg2="lt2" tx2="dk2" accent1="accent1" accent2="accent2" accent3="accent3" accent4="accent4" accent5="accent5" accent6="accent6" hlink="hlink" folHlink="folHlink"/>
  <p:sldLayoutIdLst>
    <p:sldLayoutId id="2147483710" r:id="rId1"/>
    <p:sldLayoutId id="2147483741" r:id="rId2"/>
    <p:sldLayoutId id="2147483742" r:id="rId3"/>
    <p:sldLayoutId id="2147483713" r:id="rId4"/>
    <p:sldLayoutId id="2147483743" r:id="rId5"/>
    <p:sldLayoutId id="2147483721" r:id="rId6"/>
    <p:sldLayoutId id="2147483747" r:id="rId7"/>
    <p:sldLayoutId id="2147483723" r:id="rId8"/>
    <p:sldLayoutId id="2147483746" r:id="rId9"/>
    <p:sldLayoutId id="2147483744" r:id="rId10"/>
    <p:sldLayoutId id="2147483724" r:id="rId11"/>
    <p:sldLayoutId id="2147483726" r:id="rId12"/>
    <p:sldLayoutId id="2147483727" r:id="rId13"/>
    <p:sldLayoutId id="2147483728" r:id="rId14"/>
    <p:sldLayoutId id="2147483729" r:id="rId15"/>
    <p:sldLayoutId id="2147483745" r:id="rId16"/>
    <p:sldLayoutId id="2147483734" r:id="rId17"/>
    <p:sldLayoutId id="2147483731" r:id="rId18"/>
    <p:sldLayoutId id="2147483712" r:id="rId19"/>
  </p:sldLayoutIdLst>
  <p:hf hdr="0" ftr="0" dt="0"/>
  <p:txStyles>
    <p:title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p:titleStyle>
    <p:body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p:bodyStyle>
    <p:otherStyle>
      <a:defPPr>
        <a:defRPr lang="de-DE"/>
      </a:defPPr>
      <a:lvl1pPr marL="0" algn="l" defTabSz="914333" rtl="0" eaLnBrk="1" latinLnBrk="0" hangingPunct="1">
        <a:defRPr sz="1800" kern="1200">
          <a:solidFill>
            <a:schemeClr val="tx1"/>
          </a:solidFill>
          <a:latin typeface="+mn-lt"/>
          <a:ea typeface="+mn-ea"/>
          <a:cs typeface="+mn-cs"/>
        </a:defRPr>
      </a:lvl1pPr>
      <a:lvl2pPr marL="457166" algn="l" defTabSz="914333" rtl="0" eaLnBrk="1" latinLnBrk="0" hangingPunct="1">
        <a:defRPr sz="1800" kern="1200">
          <a:solidFill>
            <a:schemeClr val="tx1"/>
          </a:solidFill>
          <a:latin typeface="+mn-lt"/>
          <a:ea typeface="+mn-ea"/>
          <a:cs typeface="+mn-cs"/>
        </a:defRPr>
      </a:lvl2pPr>
      <a:lvl3pPr marL="914333" algn="l" defTabSz="914333" rtl="0" eaLnBrk="1" latinLnBrk="0" hangingPunct="1">
        <a:defRPr sz="1800" kern="1200">
          <a:solidFill>
            <a:schemeClr val="tx1"/>
          </a:solidFill>
          <a:latin typeface="+mn-lt"/>
          <a:ea typeface="+mn-ea"/>
          <a:cs typeface="+mn-cs"/>
        </a:defRPr>
      </a:lvl3pPr>
      <a:lvl4pPr marL="1371499" algn="l" defTabSz="914333" rtl="0" eaLnBrk="1" latinLnBrk="0" hangingPunct="1">
        <a:defRPr sz="1800" kern="1200">
          <a:solidFill>
            <a:schemeClr val="tx1"/>
          </a:solidFill>
          <a:latin typeface="+mn-lt"/>
          <a:ea typeface="+mn-ea"/>
          <a:cs typeface="+mn-cs"/>
        </a:defRPr>
      </a:lvl4pPr>
      <a:lvl5pPr marL="1828665" algn="l" defTabSz="914333" rtl="0" eaLnBrk="1" latinLnBrk="0" hangingPunct="1">
        <a:defRPr sz="1800" kern="1200">
          <a:solidFill>
            <a:schemeClr val="tx1"/>
          </a:solidFill>
          <a:latin typeface="+mn-lt"/>
          <a:ea typeface="+mn-ea"/>
          <a:cs typeface="+mn-cs"/>
        </a:defRPr>
      </a:lvl5pPr>
      <a:lvl6pPr marL="2285832" algn="l" defTabSz="914333" rtl="0" eaLnBrk="1" latinLnBrk="0" hangingPunct="1">
        <a:defRPr sz="1800" kern="1200">
          <a:solidFill>
            <a:schemeClr val="tx1"/>
          </a:solidFill>
          <a:latin typeface="+mn-lt"/>
          <a:ea typeface="+mn-ea"/>
          <a:cs typeface="+mn-cs"/>
        </a:defRPr>
      </a:lvl6pPr>
      <a:lvl7pPr marL="2742998" algn="l" defTabSz="914333" rtl="0" eaLnBrk="1" latinLnBrk="0" hangingPunct="1">
        <a:defRPr sz="1800" kern="1200">
          <a:solidFill>
            <a:schemeClr val="tx1"/>
          </a:solidFill>
          <a:latin typeface="+mn-lt"/>
          <a:ea typeface="+mn-ea"/>
          <a:cs typeface="+mn-cs"/>
        </a:defRPr>
      </a:lvl7pPr>
      <a:lvl8pPr marL="3200165" algn="l" defTabSz="914333" rtl="0" eaLnBrk="1" latinLnBrk="0" hangingPunct="1">
        <a:defRPr sz="1800" kern="1200">
          <a:solidFill>
            <a:schemeClr val="tx1"/>
          </a:solidFill>
          <a:latin typeface="+mn-lt"/>
          <a:ea typeface="+mn-ea"/>
          <a:cs typeface="+mn-cs"/>
        </a:defRPr>
      </a:lvl8pPr>
      <a:lvl9pPr marL="3657332" algn="l" defTabSz="91433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9.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9.xml"/><Relationship Id="rId7" Type="http://schemas.openxmlformats.org/officeDocument/2006/relationships/image" Target="../media/image17.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6.xml"/></Relationships>
</file>

<file path=ppt/slides/_rels/slide1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9.xml"/><Relationship Id="rId7" Type="http://schemas.openxmlformats.org/officeDocument/2006/relationships/image" Target="../media/image19.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9.xml"/><Relationship Id="rId7" Type="http://schemas.openxmlformats.org/officeDocument/2006/relationships/image" Target="../media/image18.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9.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hyperlink" Target="mailto:martin.stoll@de.bosch.com" TargetMode="External"/><Relationship Id="rId2" Type="http://schemas.openxmlformats.org/officeDocument/2006/relationships/hyperlink" Target="mailto:maxim.dolgov@de.bosch.com" TargetMode="Externa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D82EB9-F888-4EF5-9BD3-4FB532D116CB}"/>
              </a:ext>
            </a:extLst>
          </p:cNvPr>
          <p:cNvSpPr>
            <a:spLocks noGrp="1"/>
          </p:cNvSpPr>
          <p:nvPr>
            <p:ph type="ctrTitle"/>
          </p:nvPr>
        </p:nvSpPr>
        <p:spPr/>
        <p:txBody>
          <a:bodyPr>
            <a:normAutofit/>
          </a:bodyPr>
          <a:lstStyle/>
          <a:p>
            <a:pPr marL="0" indent="0" algn="ctr" fontAlgn="auto">
              <a:spcAft>
                <a:spcPts val="0"/>
              </a:spcAft>
              <a:buNone/>
            </a:pPr>
            <a:r>
              <a:rPr lang="en-US" sz="4800" b="1" dirty="0"/>
              <a:t>Occlusion Handling in Behavior Planning using </a:t>
            </a:r>
            <a:br>
              <a:rPr lang="en-US" sz="4800" b="1" dirty="0"/>
            </a:br>
            <a:r>
              <a:rPr lang="en-US" sz="4800" b="1" dirty="0"/>
              <a:t>Imitation Learning</a:t>
            </a:r>
            <a:br>
              <a:rPr lang="en-US" sz="4400" b="1" dirty="0"/>
            </a:br>
            <a:br>
              <a:rPr lang="en-US" sz="4400" b="1" dirty="0"/>
            </a:br>
            <a:br>
              <a:rPr lang="en-US" sz="5400" b="1" dirty="0"/>
            </a:br>
            <a:r>
              <a:rPr lang="en-US" sz="1400" dirty="0">
                <a:solidFill>
                  <a:schemeClr val="bg1"/>
                </a:solidFill>
              </a:rPr>
              <a:t>Master Thesis by:</a:t>
            </a:r>
            <a:br>
              <a:rPr lang="en-US" sz="1400" dirty="0">
                <a:solidFill>
                  <a:schemeClr val="bg1"/>
                </a:solidFill>
              </a:rPr>
            </a:br>
            <a:br>
              <a:rPr lang="en-US" sz="1400" dirty="0">
                <a:solidFill>
                  <a:schemeClr val="bg1"/>
                </a:solidFill>
              </a:rPr>
            </a:br>
            <a:r>
              <a:rPr lang="en-US" sz="1800" b="1" dirty="0">
                <a:solidFill>
                  <a:schemeClr val="bg1"/>
                </a:solidFill>
              </a:rPr>
              <a:t>Janaranjani Palaniswamy</a:t>
            </a:r>
            <a:br>
              <a:rPr lang="en-US" sz="1400" b="1" dirty="0">
                <a:solidFill>
                  <a:schemeClr val="bg1"/>
                </a:solidFill>
              </a:rPr>
            </a:br>
            <a:endParaRPr lang="de-DE" sz="5400" dirty="0"/>
          </a:p>
        </p:txBody>
      </p:sp>
    </p:spTree>
    <p:extLst>
      <p:ext uri="{BB962C8B-B14F-4D97-AF65-F5344CB8AC3E}">
        <p14:creationId xmlns:p14="http://schemas.microsoft.com/office/powerpoint/2010/main" val="2219787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3001B09-E5A2-4A78-8939-7C5907CCBEE5}"/>
              </a:ext>
            </a:extLst>
          </p:cNvPr>
          <p:cNvSpPr>
            <a:spLocks noGrp="1"/>
          </p:cNvSpPr>
          <p:nvPr>
            <p:ph type="body" idx="15"/>
          </p:nvPr>
        </p:nvSpPr>
        <p:spPr/>
        <p:txBody>
          <a:bodyPr/>
          <a:lstStyle/>
          <a:p>
            <a:r>
              <a:rPr lang="en-US" b="1" dirty="0"/>
              <a:t>Introduction</a:t>
            </a:r>
            <a:endParaRPr lang="de-DE" dirty="0"/>
          </a:p>
        </p:txBody>
      </p:sp>
      <p:sp>
        <p:nvSpPr>
          <p:cNvPr id="3" name="Titel 2">
            <a:extLst>
              <a:ext uri="{FF2B5EF4-FFF2-40B4-BE49-F238E27FC236}">
                <a16:creationId xmlns:a16="http://schemas.microsoft.com/office/drawing/2014/main" id="{14A9D004-BDDD-4D95-845E-62D959AFAD5B}"/>
              </a:ext>
            </a:extLst>
          </p:cNvPr>
          <p:cNvSpPr>
            <a:spLocks noGrp="1"/>
          </p:cNvSpPr>
          <p:nvPr>
            <p:ph type="title" sz="quarter"/>
          </p:nvPr>
        </p:nvSpPr>
        <p:spPr/>
        <p:txBody>
          <a:bodyPr/>
          <a:lstStyle/>
          <a:p>
            <a:r>
              <a:rPr lang="en-US" dirty="0"/>
              <a:t>Closed Loop Evaluation</a:t>
            </a:r>
            <a:endParaRPr lang="de-DE" dirty="0"/>
          </a:p>
        </p:txBody>
      </p:sp>
      <p:sp>
        <p:nvSpPr>
          <p:cNvPr id="5" name="Inhaltsplatzhalter 4">
            <a:extLst>
              <a:ext uri="{FF2B5EF4-FFF2-40B4-BE49-F238E27FC236}">
                <a16:creationId xmlns:a16="http://schemas.microsoft.com/office/drawing/2014/main" id="{06056DDA-F897-4A52-ADF2-DABA65BF3B62}"/>
              </a:ext>
            </a:extLst>
          </p:cNvPr>
          <p:cNvSpPr>
            <a:spLocks noGrp="1"/>
          </p:cNvSpPr>
          <p:nvPr>
            <p:ph sz="quarter" idx="1"/>
          </p:nvPr>
        </p:nvSpPr>
        <p:spPr>
          <a:xfrm>
            <a:off x="409074" y="1296000"/>
            <a:ext cx="10298296" cy="4168800"/>
          </a:xfrm>
        </p:spPr>
        <p:txBody>
          <a:bodyPr/>
          <a:lstStyle/>
          <a:p>
            <a:pPr algn="l"/>
            <a:r>
              <a:rPr lang="en-US" sz="1800" b="0" i="0" u="none" strike="noStrike" baseline="0" dirty="0">
                <a:latin typeface="CMR10"/>
              </a:rPr>
              <a:t>Replay the segment through the simulation and generate model input. </a:t>
            </a:r>
          </a:p>
          <a:p>
            <a:pPr algn="l"/>
            <a:endParaRPr lang="en-US" sz="1800" b="0" i="0" u="none" strike="noStrike" baseline="0" dirty="0">
              <a:latin typeface="CMR10"/>
            </a:endParaRPr>
          </a:p>
          <a:p>
            <a:pPr algn="l"/>
            <a:r>
              <a:rPr lang="en-US" sz="1800" b="0" i="0" u="none" strike="noStrike" baseline="0" dirty="0">
                <a:latin typeface="CMR10"/>
              </a:rPr>
              <a:t>The model is evaluated on this input, and the fitted controls are passed to the vehicle simulator thus moving the simulated agent to its next pose. </a:t>
            </a:r>
          </a:p>
          <a:p>
            <a:pPr algn="l"/>
            <a:endParaRPr lang="en-US" sz="1800" b="0" i="0" u="none" strike="noStrike" baseline="0" dirty="0">
              <a:latin typeface="CMR10"/>
            </a:endParaRPr>
          </a:p>
          <a:p>
            <a:pPr algn="l"/>
            <a:r>
              <a:rPr lang="en-US" sz="1800" b="0" i="0" u="none" strike="noStrike" baseline="0" dirty="0">
                <a:latin typeface="CMR10"/>
              </a:rPr>
              <a:t>Evaluate on scenario specific metrics like stopping for a stop-sign, collision with another vehicle etc. during the simulation.</a:t>
            </a:r>
          </a:p>
          <a:p>
            <a:pPr algn="l"/>
            <a:endParaRPr lang="en-US" sz="1800" b="0" i="0" u="none" strike="noStrike" baseline="0" dirty="0">
              <a:latin typeface="CMR10"/>
            </a:endParaRPr>
          </a:p>
          <a:p>
            <a:pPr algn="l"/>
            <a:r>
              <a:rPr lang="en-US" sz="1800" b="0" i="0" u="none" strike="noStrike" baseline="0" dirty="0">
                <a:latin typeface="CMR10"/>
              </a:rPr>
              <a:t>Since the model is being used to drive the agent forward, this is a </a:t>
            </a:r>
            <a:r>
              <a:rPr lang="de-DE" sz="1800" b="0" i="0" u="none" strike="noStrike" baseline="0" dirty="0" err="1">
                <a:latin typeface="CMTI10"/>
              </a:rPr>
              <a:t>closed</a:t>
            </a:r>
            <a:r>
              <a:rPr lang="de-DE" sz="1800" b="0" i="0" u="none" strike="noStrike" baseline="0" dirty="0">
                <a:latin typeface="CMTI10"/>
              </a:rPr>
              <a:t>-loop </a:t>
            </a:r>
            <a:r>
              <a:rPr lang="de-DE" sz="1800" b="0" i="0" u="none" strike="noStrike" baseline="0" dirty="0" err="1">
                <a:latin typeface="CMR10"/>
              </a:rPr>
              <a:t>evaluation</a:t>
            </a:r>
            <a:r>
              <a:rPr lang="de-DE" sz="1800" b="0" i="0" u="none" strike="noStrike" baseline="0" dirty="0">
                <a:latin typeface="CMR10"/>
              </a:rPr>
              <a:t> </a:t>
            </a:r>
            <a:r>
              <a:rPr lang="de-DE" sz="1800" b="0" i="0" u="none" strike="noStrike" baseline="0" dirty="0" err="1">
                <a:latin typeface="CMR10"/>
              </a:rPr>
              <a:t>setup</a:t>
            </a:r>
            <a:r>
              <a:rPr lang="de-DE" sz="1800" b="0" i="0" u="none" strike="noStrike" baseline="0" dirty="0">
                <a:latin typeface="CMR10"/>
              </a:rPr>
              <a:t>.</a:t>
            </a:r>
            <a:endParaRPr lang="en-US" dirty="0"/>
          </a:p>
          <a:p>
            <a:endParaRPr lang="de-DE" dirty="0"/>
          </a:p>
          <a:p>
            <a:endParaRPr lang="de-DE" dirty="0"/>
          </a:p>
          <a:p>
            <a:endParaRPr lang="de-DE" dirty="0"/>
          </a:p>
        </p:txBody>
      </p:sp>
    </p:spTree>
    <p:extLst>
      <p:ext uri="{BB962C8B-B14F-4D97-AF65-F5344CB8AC3E}">
        <p14:creationId xmlns:p14="http://schemas.microsoft.com/office/powerpoint/2010/main" val="358595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5AC3CC-A37D-4112-A34D-000E3DA3D3B8}"/>
              </a:ext>
            </a:extLst>
          </p:cNvPr>
          <p:cNvSpPr>
            <a:spLocks noGrp="1"/>
          </p:cNvSpPr>
          <p:nvPr>
            <p:ph type="title"/>
          </p:nvPr>
        </p:nvSpPr>
        <p:spPr/>
        <p:txBody>
          <a:bodyPr/>
          <a:lstStyle/>
          <a:p>
            <a:endParaRPr lang="de-DE"/>
          </a:p>
        </p:txBody>
      </p:sp>
      <p:sp>
        <p:nvSpPr>
          <p:cNvPr id="3" name="Textplatzhalter 2">
            <a:extLst>
              <a:ext uri="{FF2B5EF4-FFF2-40B4-BE49-F238E27FC236}">
                <a16:creationId xmlns:a16="http://schemas.microsoft.com/office/drawing/2014/main" id="{2748ED1E-D635-40D7-B690-7309ABF22350}"/>
              </a:ext>
            </a:extLst>
          </p:cNvPr>
          <p:cNvSpPr>
            <a:spLocks noGrp="1"/>
          </p:cNvSpPr>
          <p:nvPr>
            <p:ph type="body" sz="quarter" idx="15"/>
          </p:nvPr>
        </p:nvSpPr>
        <p:spPr/>
        <p:txBody>
          <a:bodyPr/>
          <a:lstStyle/>
          <a:p>
            <a:endParaRPr lang="de-DE" dirty="0"/>
          </a:p>
        </p:txBody>
      </p:sp>
      <p:sp>
        <p:nvSpPr>
          <p:cNvPr id="4" name="Foliennummernplatzhalter 3">
            <a:extLst>
              <a:ext uri="{FF2B5EF4-FFF2-40B4-BE49-F238E27FC236}">
                <a16:creationId xmlns:a16="http://schemas.microsoft.com/office/drawing/2014/main" id="{A73B2689-DF75-4565-B7AD-AF6D6BE49C65}"/>
              </a:ext>
            </a:extLst>
          </p:cNvPr>
          <p:cNvSpPr>
            <a:spLocks noGrp="1"/>
          </p:cNvSpPr>
          <p:nvPr>
            <p:ph type="sldNum" sz="quarter" idx="12"/>
          </p:nvPr>
        </p:nvSpPr>
        <p:spPr/>
        <p:txBody>
          <a:bodyPr/>
          <a:lstStyle/>
          <a:p>
            <a:fld id="{4898AEC0-503E-4FA4-859C-D0F72D6E3F79}" type="slidenum">
              <a:rPr lang="en-US" noProof="1" smtClean="0"/>
              <a:pPr/>
              <a:t>11</a:t>
            </a:fld>
            <a:endParaRPr lang="en-US" noProof="1"/>
          </a:p>
        </p:txBody>
      </p:sp>
      <p:graphicFrame>
        <p:nvGraphicFramePr>
          <p:cNvPr id="6" name="Inhaltsplatzhalter 5">
            <a:extLst>
              <a:ext uri="{FF2B5EF4-FFF2-40B4-BE49-F238E27FC236}">
                <a16:creationId xmlns:a16="http://schemas.microsoft.com/office/drawing/2014/main" id="{2FCF0360-93BC-45D6-8AFE-96FD3E1CD284}"/>
              </a:ext>
            </a:extLst>
          </p:cNvPr>
          <p:cNvGraphicFramePr>
            <a:graphicFrameLocks noGrp="1"/>
          </p:cNvGraphicFramePr>
          <p:nvPr>
            <p:ph sz="quarter" idx="1"/>
            <p:extLst>
              <p:ext uri="{D42A27DB-BD31-4B8C-83A1-F6EECF244321}">
                <p14:modId xmlns:p14="http://schemas.microsoft.com/office/powerpoint/2010/main" val="1660902592"/>
              </p:ext>
            </p:extLst>
          </p:nvPr>
        </p:nvGraphicFramePr>
        <p:xfrm>
          <a:off x="1197541" y="1036800"/>
          <a:ext cx="7979410" cy="43803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19518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3001B09-E5A2-4A78-8939-7C5907CCBEE5}"/>
              </a:ext>
            </a:extLst>
          </p:cNvPr>
          <p:cNvSpPr>
            <a:spLocks noGrp="1"/>
          </p:cNvSpPr>
          <p:nvPr>
            <p:ph type="body" idx="15"/>
          </p:nvPr>
        </p:nvSpPr>
        <p:spPr/>
        <p:txBody>
          <a:bodyPr/>
          <a:lstStyle/>
          <a:p>
            <a:r>
              <a:rPr lang="en-US" b="1" dirty="0"/>
              <a:t>Proposals</a:t>
            </a:r>
            <a:endParaRPr lang="de-DE" dirty="0"/>
          </a:p>
        </p:txBody>
      </p:sp>
      <p:sp>
        <p:nvSpPr>
          <p:cNvPr id="3" name="Titel 2">
            <a:extLst>
              <a:ext uri="{FF2B5EF4-FFF2-40B4-BE49-F238E27FC236}">
                <a16:creationId xmlns:a16="http://schemas.microsoft.com/office/drawing/2014/main" id="{14A9D004-BDDD-4D95-845E-62D959AFAD5B}"/>
              </a:ext>
            </a:extLst>
          </p:cNvPr>
          <p:cNvSpPr>
            <a:spLocks noGrp="1"/>
          </p:cNvSpPr>
          <p:nvPr>
            <p:ph type="title" sz="quarter"/>
          </p:nvPr>
        </p:nvSpPr>
        <p:spPr/>
        <p:txBody>
          <a:bodyPr/>
          <a:lstStyle/>
          <a:p>
            <a:r>
              <a:rPr lang="en-US" dirty="0"/>
              <a:t>Methodology</a:t>
            </a:r>
            <a:endParaRPr lang="de-DE" dirty="0"/>
          </a:p>
        </p:txBody>
      </p:sp>
      <p:sp>
        <p:nvSpPr>
          <p:cNvPr id="5" name="Inhaltsplatzhalter 4">
            <a:extLst>
              <a:ext uri="{FF2B5EF4-FFF2-40B4-BE49-F238E27FC236}">
                <a16:creationId xmlns:a16="http://schemas.microsoft.com/office/drawing/2014/main" id="{06056DDA-F897-4A52-ADF2-DABA65BF3B62}"/>
              </a:ext>
            </a:extLst>
          </p:cNvPr>
          <p:cNvSpPr>
            <a:spLocks noGrp="1"/>
          </p:cNvSpPr>
          <p:nvPr>
            <p:ph sz="quarter" idx="1"/>
          </p:nvPr>
        </p:nvSpPr>
        <p:spPr>
          <a:xfrm>
            <a:off x="409074" y="1296000"/>
            <a:ext cx="10298296" cy="4168800"/>
          </a:xfrm>
        </p:spPr>
        <p:txBody>
          <a:bodyPr/>
          <a:lstStyle/>
          <a:p>
            <a:pPr algn="just"/>
            <a:r>
              <a:rPr lang="en-US" dirty="0"/>
              <a:t>Develop an algorithm to induce the occluded region in the environment.</a:t>
            </a:r>
          </a:p>
          <a:p>
            <a:pPr algn="just"/>
            <a:endParaRPr lang="en-US" dirty="0"/>
          </a:p>
          <a:p>
            <a:pPr algn="just"/>
            <a:r>
              <a:rPr lang="en-US" dirty="0"/>
              <a:t>Change the data generation model (expert) to handle occlusions.</a:t>
            </a:r>
          </a:p>
          <a:p>
            <a:pPr algn="just"/>
            <a:endParaRPr lang="en-US" dirty="0"/>
          </a:p>
          <a:p>
            <a:pPr algn="just"/>
            <a:r>
              <a:rPr lang="en-US" dirty="0"/>
              <a:t>Generate simulation data to train the policy</a:t>
            </a:r>
          </a:p>
          <a:p>
            <a:pPr algn="just"/>
            <a:endParaRPr lang="en-US" dirty="0"/>
          </a:p>
          <a:p>
            <a:pPr algn="just"/>
            <a:r>
              <a:rPr lang="en-US" dirty="0"/>
              <a:t>Enhance the visibility of the policy by adding visibility layer to grid input data.</a:t>
            </a:r>
          </a:p>
          <a:p>
            <a:pPr algn="just"/>
            <a:endParaRPr lang="en-US" dirty="0"/>
          </a:p>
          <a:p>
            <a:pPr algn="just"/>
            <a:r>
              <a:rPr lang="en-US" dirty="0"/>
              <a:t>Hyperparameter tuning using </a:t>
            </a:r>
            <a:r>
              <a:rPr lang="en-US" dirty="0" err="1"/>
              <a:t>AutoML</a:t>
            </a:r>
            <a:r>
              <a:rPr lang="en-US" dirty="0"/>
              <a:t>.</a:t>
            </a:r>
          </a:p>
          <a:p>
            <a:endParaRPr lang="de-DE" dirty="0"/>
          </a:p>
          <a:p>
            <a:endParaRPr lang="de-DE" dirty="0"/>
          </a:p>
          <a:p>
            <a:endParaRPr lang="de-DE" dirty="0"/>
          </a:p>
          <a:p>
            <a:endParaRPr lang="de-DE" dirty="0"/>
          </a:p>
          <a:p>
            <a:endParaRPr lang="de-DE" dirty="0"/>
          </a:p>
        </p:txBody>
      </p:sp>
    </p:spTree>
    <p:extLst>
      <p:ext uri="{BB962C8B-B14F-4D97-AF65-F5344CB8AC3E}">
        <p14:creationId xmlns:p14="http://schemas.microsoft.com/office/powerpoint/2010/main" val="314997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5AC3CC-A37D-4112-A34D-000E3DA3D3B8}"/>
              </a:ext>
            </a:extLst>
          </p:cNvPr>
          <p:cNvSpPr>
            <a:spLocks noGrp="1"/>
          </p:cNvSpPr>
          <p:nvPr>
            <p:ph type="title"/>
          </p:nvPr>
        </p:nvSpPr>
        <p:spPr/>
        <p:txBody>
          <a:bodyPr/>
          <a:lstStyle/>
          <a:p>
            <a:endParaRPr lang="de-DE"/>
          </a:p>
        </p:txBody>
      </p:sp>
      <p:sp>
        <p:nvSpPr>
          <p:cNvPr id="3" name="Textplatzhalter 2">
            <a:extLst>
              <a:ext uri="{FF2B5EF4-FFF2-40B4-BE49-F238E27FC236}">
                <a16:creationId xmlns:a16="http://schemas.microsoft.com/office/drawing/2014/main" id="{2748ED1E-D635-40D7-B690-7309ABF22350}"/>
              </a:ext>
            </a:extLst>
          </p:cNvPr>
          <p:cNvSpPr>
            <a:spLocks noGrp="1"/>
          </p:cNvSpPr>
          <p:nvPr>
            <p:ph type="body" sz="quarter" idx="15"/>
          </p:nvPr>
        </p:nvSpPr>
        <p:spPr/>
        <p:txBody>
          <a:bodyPr/>
          <a:lstStyle/>
          <a:p>
            <a:endParaRPr lang="de-DE" dirty="0"/>
          </a:p>
        </p:txBody>
      </p:sp>
      <p:sp>
        <p:nvSpPr>
          <p:cNvPr id="4" name="Foliennummernplatzhalter 3">
            <a:extLst>
              <a:ext uri="{FF2B5EF4-FFF2-40B4-BE49-F238E27FC236}">
                <a16:creationId xmlns:a16="http://schemas.microsoft.com/office/drawing/2014/main" id="{A73B2689-DF75-4565-B7AD-AF6D6BE49C65}"/>
              </a:ext>
            </a:extLst>
          </p:cNvPr>
          <p:cNvSpPr>
            <a:spLocks noGrp="1"/>
          </p:cNvSpPr>
          <p:nvPr>
            <p:ph type="sldNum" sz="quarter" idx="12"/>
          </p:nvPr>
        </p:nvSpPr>
        <p:spPr/>
        <p:txBody>
          <a:bodyPr/>
          <a:lstStyle/>
          <a:p>
            <a:fld id="{4898AEC0-503E-4FA4-859C-D0F72D6E3F79}" type="slidenum">
              <a:rPr lang="en-US" noProof="1" smtClean="0"/>
              <a:pPr/>
              <a:t>13</a:t>
            </a:fld>
            <a:endParaRPr lang="en-US" noProof="1"/>
          </a:p>
        </p:txBody>
      </p:sp>
      <p:graphicFrame>
        <p:nvGraphicFramePr>
          <p:cNvPr id="6" name="Inhaltsplatzhalter 5">
            <a:extLst>
              <a:ext uri="{FF2B5EF4-FFF2-40B4-BE49-F238E27FC236}">
                <a16:creationId xmlns:a16="http://schemas.microsoft.com/office/drawing/2014/main" id="{2FCF0360-93BC-45D6-8AFE-96FD3E1CD284}"/>
              </a:ext>
            </a:extLst>
          </p:cNvPr>
          <p:cNvGraphicFramePr>
            <a:graphicFrameLocks noGrp="1"/>
          </p:cNvGraphicFramePr>
          <p:nvPr>
            <p:ph sz="quarter" idx="1"/>
            <p:extLst>
              <p:ext uri="{D42A27DB-BD31-4B8C-83A1-F6EECF244321}">
                <p14:modId xmlns:p14="http://schemas.microsoft.com/office/powerpoint/2010/main" val="1485461921"/>
              </p:ext>
            </p:extLst>
          </p:nvPr>
        </p:nvGraphicFramePr>
        <p:xfrm>
          <a:off x="1197541" y="1036800"/>
          <a:ext cx="7979410" cy="43803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7227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3001B09-E5A2-4A78-8939-7C5907CCBEE5}"/>
              </a:ext>
            </a:extLst>
          </p:cNvPr>
          <p:cNvSpPr>
            <a:spLocks noGrp="1"/>
          </p:cNvSpPr>
          <p:nvPr>
            <p:ph type="body" idx="15"/>
          </p:nvPr>
        </p:nvSpPr>
        <p:spPr/>
        <p:txBody>
          <a:bodyPr/>
          <a:lstStyle/>
          <a:p>
            <a:r>
              <a:rPr lang="en-US" b="1" dirty="0"/>
              <a:t>Implementation </a:t>
            </a:r>
            <a:endParaRPr lang="de-DE" dirty="0"/>
          </a:p>
        </p:txBody>
      </p:sp>
      <p:sp>
        <p:nvSpPr>
          <p:cNvPr id="3" name="Titel 2">
            <a:extLst>
              <a:ext uri="{FF2B5EF4-FFF2-40B4-BE49-F238E27FC236}">
                <a16:creationId xmlns:a16="http://schemas.microsoft.com/office/drawing/2014/main" id="{14A9D004-BDDD-4D95-845E-62D959AFAD5B}"/>
              </a:ext>
            </a:extLst>
          </p:cNvPr>
          <p:cNvSpPr>
            <a:spLocks noGrp="1"/>
          </p:cNvSpPr>
          <p:nvPr>
            <p:ph type="title" sz="quarter"/>
          </p:nvPr>
        </p:nvSpPr>
        <p:spPr/>
        <p:txBody>
          <a:bodyPr/>
          <a:lstStyle/>
          <a:p>
            <a:r>
              <a:rPr lang="en-US" dirty="0"/>
              <a:t>Occlusion Algorithm</a:t>
            </a:r>
            <a:endParaRPr lang="de-DE" dirty="0"/>
          </a:p>
        </p:txBody>
      </p:sp>
      <p:sp>
        <p:nvSpPr>
          <p:cNvPr id="5" name="Inhaltsplatzhalter 4">
            <a:extLst>
              <a:ext uri="{FF2B5EF4-FFF2-40B4-BE49-F238E27FC236}">
                <a16:creationId xmlns:a16="http://schemas.microsoft.com/office/drawing/2014/main" id="{06056DDA-F897-4A52-ADF2-DABA65BF3B62}"/>
              </a:ext>
            </a:extLst>
          </p:cNvPr>
          <p:cNvSpPr>
            <a:spLocks noGrp="1"/>
          </p:cNvSpPr>
          <p:nvPr>
            <p:ph sz="quarter" idx="1"/>
          </p:nvPr>
        </p:nvSpPr>
        <p:spPr>
          <a:xfrm>
            <a:off x="409074" y="1296000"/>
            <a:ext cx="10298296" cy="4168800"/>
          </a:xfrm>
        </p:spPr>
        <p:txBody>
          <a:bodyPr/>
          <a:lstStyle/>
          <a:p>
            <a:pPr algn="just"/>
            <a:r>
              <a:rPr lang="en-US" dirty="0"/>
              <a:t>Fixed occlusion zones in the roundabout.</a:t>
            </a:r>
          </a:p>
          <a:p>
            <a:pPr algn="just"/>
            <a:r>
              <a:rPr lang="en-US" dirty="0"/>
              <a:t>Algorithm to remove the object that appear inside the fixed zones called as object filter.</a:t>
            </a:r>
          </a:p>
          <a:p>
            <a:pPr algn="just"/>
            <a:r>
              <a:rPr lang="en-US" dirty="0"/>
              <a:t>Dynamically activate the occlusions based on ego positions.</a:t>
            </a:r>
          </a:p>
          <a:p>
            <a:pPr marL="233983" lvl="1" indent="0">
              <a:buNone/>
            </a:pPr>
            <a:endParaRPr lang="en-US" dirty="0"/>
          </a:p>
          <a:p>
            <a:pPr marL="0" indent="0" algn="just">
              <a:buNone/>
            </a:pPr>
            <a:endParaRPr lang="de-DE" dirty="0"/>
          </a:p>
          <a:p>
            <a:endParaRPr lang="de-DE" dirty="0"/>
          </a:p>
          <a:p>
            <a:endParaRPr lang="de-DE" dirty="0"/>
          </a:p>
          <a:p>
            <a:endParaRPr lang="de-DE" dirty="0"/>
          </a:p>
          <a:p>
            <a:endParaRPr lang="de-DE" dirty="0"/>
          </a:p>
        </p:txBody>
      </p:sp>
      <p:pic>
        <p:nvPicPr>
          <p:cNvPr id="6" name="Grafik 5">
            <a:extLst>
              <a:ext uri="{FF2B5EF4-FFF2-40B4-BE49-F238E27FC236}">
                <a16:creationId xmlns:a16="http://schemas.microsoft.com/office/drawing/2014/main" id="{0A1F49E8-064D-4B61-9D32-77418581A668}"/>
              </a:ext>
            </a:extLst>
          </p:cNvPr>
          <p:cNvPicPr>
            <a:picLocks noChangeAspect="1"/>
          </p:cNvPicPr>
          <p:nvPr/>
        </p:nvPicPr>
        <p:blipFill rotWithShape="1">
          <a:blip r:embed="rId2"/>
          <a:srcRect l="3114" t="7835" r="6374"/>
          <a:stretch/>
        </p:blipFill>
        <p:spPr>
          <a:xfrm>
            <a:off x="870012" y="2911876"/>
            <a:ext cx="3852908" cy="2610736"/>
          </a:xfrm>
          <a:prstGeom prst="rect">
            <a:avLst/>
          </a:prstGeom>
        </p:spPr>
      </p:pic>
      <p:pic>
        <p:nvPicPr>
          <p:cNvPr id="7" name="Grafik 6">
            <a:extLst>
              <a:ext uri="{FF2B5EF4-FFF2-40B4-BE49-F238E27FC236}">
                <a16:creationId xmlns:a16="http://schemas.microsoft.com/office/drawing/2014/main" id="{643A97BB-BC9D-4957-8BC9-CB880DE67C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3858" y="2685535"/>
            <a:ext cx="4213311" cy="2808171"/>
          </a:xfrm>
          <a:prstGeom prst="rect">
            <a:avLst/>
          </a:prstGeom>
        </p:spPr>
      </p:pic>
      <p:sp>
        <p:nvSpPr>
          <p:cNvPr id="4" name="Textfeld 3">
            <a:extLst>
              <a:ext uri="{FF2B5EF4-FFF2-40B4-BE49-F238E27FC236}">
                <a16:creationId xmlns:a16="http://schemas.microsoft.com/office/drawing/2014/main" id="{6519C557-B019-4E3F-B0C0-05CD944394D8}"/>
              </a:ext>
            </a:extLst>
          </p:cNvPr>
          <p:cNvSpPr txBox="1"/>
          <p:nvPr/>
        </p:nvSpPr>
        <p:spPr>
          <a:xfrm>
            <a:off x="1882066" y="2685535"/>
            <a:ext cx="914400" cy="914400"/>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600" b="0" i="0" u="none" strike="noStrike" kern="0" cap="none" spc="0" normalizeH="0" baseline="0" noProof="0" dirty="0">
                <a:ln>
                  <a:noFill/>
                </a:ln>
                <a:solidFill>
                  <a:srgbClr val="000000"/>
                </a:solidFill>
                <a:effectLst/>
                <a:uLnTx/>
                <a:uFillTx/>
              </a:rPr>
              <a:t>Fixed occlusion zones</a:t>
            </a:r>
            <a:endParaRPr kumimoji="0" lang="de-DE" sz="1600" b="0" i="0" u="none" strike="noStrike" kern="0" cap="none" spc="0" normalizeH="0" baseline="0" noProof="0" dirty="0">
              <a:ln>
                <a:noFill/>
              </a:ln>
              <a:solidFill>
                <a:srgbClr val="000000"/>
              </a:solidFill>
              <a:effectLst/>
              <a:uLnTx/>
              <a:uFillTx/>
            </a:endParaRPr>
          </a:p>
        </p:txBody>
      </p:sp>
      <p:sp>
        <p:nvSpPr>
          <p:cNvPr id="8" name="Textfeld 7">
            <a:extLst>
              <a:ext uri="{FF2B5EF4-FFF2-40B4-BE49-F238E27FC236}">
                <a16:creationId xmlns:a16="http://schemas.microsoft.com/office/drawing/2014/main" id="{03FBE02C-518B-4D85-9956-54DCF44D801A}"/>
              </a:ext>
            </a:extLst>
          </p:cNvPr>
          <p:cNvSpPr txBox="1"/>
          <p:nvPr/>
        </p:nvSpPr>
        <p:spPr>
          <a:xfrm>
            <a:off x="6198972" y="2685535"/>
            <a:ext cx="914400" cy="914400"/>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600" b="0" i="0" u="none" strike="noStrike" kern="0" cap="none" spc="0" normalizeH="0" baseline="0" noProof="0" dirty="0">
                <a:ln>
                  <a:noFill/>
                </a:ln>
                <a:solidFill>
                  <a:srgbClr val="000000"/>
                </a:solidFill>
                <a:effectLst/>
                <a:uLnTx/>
                <a:uFillTx/>
              </a:rPr>
              <a:t>Dynamic occlusion zones</a:t>
            </a:r>
            <a:endParaRPr kumimoji="0" lang="de-DE" sz="16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85862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3F663FDC-9A05-499D-AA5A-410D8C94DE98}"/>
              </a:ext>
            </a:extLst>
          </p:cNvPr>
          <p:cNvSpPr>
            <a:spLocks noGrp="1"/>
          </p:cNvSpPr>
          <p:nvPr>
            <p:ph type="body" idx="15"/>
          </p:nvPr>
        </p:nvSpPr>
        <p:spPr/>
        <p:txBody>
          <a:bodyPr/>
          <a:lstStyle/>
          <a:p>
            <a:r>
              <a:rPr lang="de-DE"/>
              <a:t>Implementation </a:t>
            </a:r>
          </a:p>
        </p:txBody>
      </p:sp>
      <p:sp>
        <p:nvSpPr>
          <p:cNvPr id="3" name="Titel 2">
            <a:extLst>
              <a:ext uri="{FF2B5EF4-FFF2-40B4-BE49-F238E27FC236}">
                <a16:creationId xmlns:a16="http://schemas.microsoft.com/office/drawing/2014/main" id="{AAA2C6C9-F0F1-4C3A-BB39-AC517F364B2E}"/>
              </a:ext>
            </a:extLst>
          </p:cNvPr>
          <p:cNvSpPr>
            <a:spLocks noGrp="1"/>
          </p:cNvSpPr>
          <p:nvPr>
            <p:ph type="title" sz="quarter"/>
          </p:nvPr>
        </p:nvSpPr>
        <p:spPr/>
        <p:txBody>
          <a:bodyPr/>
          <a:lstStyle/>
          <a:p>
            <a:r>
              <a:rPr lang="en-US" dirty="0"/>
              <a:t>Environment Adaptation</a:t>
            </a:r>
            <a:endParaRPr lang="de-DE" dirty="0"/>
          </a:p>
        </p:txBody>
      </p:sp>
      <p:sp>
        <p:nvSpPr>
          <p:cNvPr id="4" name="Inhaltsplatzhalter 3">
            <a:extLst>
              <a:ext uri="{FF2B5EF4-FFF2-40B4-BE49-F238E27FC236}">
                <a16:creationId xmlns:a16="http://schemas.microsoft.com/office/drawing/2014/main" id="{5C3DCE5A-EFD6-4BB1-9EF1-DCD5F279ACDB}"/>
              </a:ext>
            </a:extLst>
          </p:cNvPr>
          <p:cNvSpPr>
            <a:spLocks noGrp="1"/>
          </p:cNvSpPr>
          <p:nvPr>
            <p:ph sz="quarter" idx="1"/>
          </p:nvPr>
        </p:nvSpPr>
        <p:spPr>
          <a:xfrm>
            <a:off x="258762" y="1345648"/>
            <a:ext cx="10452100" cy="4168800"/>
          </a:xfrm>
        </p:spPr>
        <p:txBody>
          <a:bodyPr/>
          <a:lstStyle/>
          <a:p>
            <a:r>
              <a:rPr lang="en-US" dirty="0"/>
              <a:t>Include object filter in the environment.</a:t>
            </a:r>
          </a:p>
          <a:p>
            <a:endParaRPr lang="en-US" dirty="0"/>
          </a:p>
          <a:p>
            <a:r>
              <a:rPr lang="en-US" dirty="0"/>
              <a:t>Filters the vehicles in certain regions.</a:t>
            </a:r>
            <a:endParaRPr lang="de-DE" dirty="0"/>
          </a:p>
        </p:txBody>
      </p:sp>
      <p:pic>
        <p:nvPicPr>
          <p:cNvPr id="6" name="env_video">
            <a:hlinkClick r:id="" action="ppaction://media"/>
            <a:extLst>
              <a:ext uri="{FF2B5EF4-FFF2-40B4-BE49-F238E27FC236}">
                <a16:creationId xmlns:a16="http://schemas.microsoft.com/office/drawing/2014/main" id="{02DD5B39-ECAC-4AE7-B20F-302728DCC8E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058032" y="1366741"/>
            <a:ext cx="4893275" cy="3394729"/>
          </a:xfrm>
          <a:prstGeom prst="rect">
            <a:avLst/>
          </a:prstGeom>
        </p:spPr>
      </p:pic>
      <p:sp>
        <p:nvSpPr>
          <p:cNvPr id="7" name="Textfeld 6">
            <a:extLst>
              <a:ext uri="{FF2B5EF4-FFF2-40B4-BE49-F238E27FC236}">
                <a16:creationId xmlns:a16="http://schemas.microsoft.com/office/drawing/2014/main" id="{757D2B5A-F666-479A-94C2-9371FCBF0276}"/>
              </a:ext>
            </a:extLst>
          </p:cNvPr>
          <p:cNvSpPr txBox="1"/>
          <p:nvPr/>
        </p:nvSpPr>
        <p:spPr>
          <a:xfrm>
            <a:off x="6282519" y="5157556"/>
            <a:ext cx="914400" cy="914400"/>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400" b="0" i="0" u="none" strike="noStrike" kern="0" cap="none" spc="0" normalizeH="0" baseline="0" noProof="0" dirty="0">
                <a:ln>
                  <a:noFill/>
                </a:ln>
                <a:solidFill>
                  <a:srgbClr val="000000"/>
                </a:solidFill>
                <a:effectLst/>
                <a:uLnTx/>
                <a:uFillTx/>
              </a:rPr>
              <a:t>Environment </a:t>
            </a:r>
            <a:r>
              <a:rPr kumimoji="0" lang="en-US" sz="1400" b="0" i="0" u="none" strike="noStrike" kern="0" cap="none" spc="0" normalizeH="0" baseline="0" noProof="0">
                <a:ln>
                  <a:noFill/>
                </a:ln>
                <a:solidFill>
                  <a:srgbClr val="000000"/>
                </a:solidFill>
                <a:effectLst/>
                <a:uLnTx/>
                <a:uFillTx/>
              </a:rPr>
              <a:t>with fixed -occlusion </a:t>
            </a:r>
            <a:r>
              <a:rPr kumimoji="0" lang="en-US" sz="1400" b="0" i="0" u="none" strike="noStrike" kern="0" cap="none" spc="0" normalizeH="0" baseline="0" noProof="0" dirty="0">
                <a:ln>
                  <a:noFill/>
                </a:ln>
                <a:solidFill>
                  <a:srgbClr val="000000"/>
                </a:solidFill>
                <a:effectLst/>
                <a:uLnTx/>
                <a:uFillTx/>
              </a:rPr>
              <a:t>zones</a:t>
            </a:r>
            <a:endParaRPr kumimoji="0" lang="de-DE" sz="14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454355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8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3F663FDC-9A05-499D-AA5A-410D8C94DE98}"/>
              </a:ext>
            </a:extLst>
          </p:cNvPr>
          <p:cNvSpPr>
            <a:spLocks noGrp="1"/>
          </p:cNvSpPr>
          <p:nvPr>
            <p:ph type="body" idx="15"/>
          </p:nvPr>
        </p:nvSpPr>
        <p:spPr/>
        <p:txBody>
          <a:bodyPr/>
          <a:lstStyle/>
          <a:p>
            <a:r>
              <a:rPr lang="de-DE"/>
              <a:t>Implementation </a:t>
            </a:r>
          </a:p>
        </p:txBody>
      </p:sp>
      <p:sp>
        <p:nvSpPr>
          <p:cNvPr id="3" name="Titel 2">
            <a:extLst>
              <a:ext uri="{FF2B5EF4-FFF2-40B4-BE49-F238E27FC236}">
                <a16:creationId xmlns:a16="http://schemas.microsoft.com/office/drawing/2014/main" id="{AAA2C6C9-F0F1-4C3A-BB39-AC517F364B2E}"/>
              </a:ext>
            </a:extLst>
          </p:cNvPr>
          <p:cNvSpPr>
            <a:spLocks noGrp="1"/>
          </p:cNvSpPr>
          <p:nvPr>
            <p:ph type="title" sz="quarter"/>
          </p:nvPr>
        </p:nvSpPr>
        <p:spPr/>
        <p:txBody>
          <a:bodyPr/>
          <a:lstStyle/>
          <a:p>
            <a:r>
              <a:rPr lang="en-US" dirty="0"/>
              <a:t>Expert </a:t>
            </a:r>
            <a:endParaRPr lang="de-DE" dirty="0"/>
          </a:p>
        </p:txBody>
      </p:sp>
      <p:sp>
        <p:nvSpPr>
          <p:cNvPr id="4" name="Inhaltsplatzhalter 3">
            <a:extLst>
              <a:ext uri="{FF2B5EF4-FFF2-40B4-BE49-F238E27FC236}">
                <a16:creationId xmlns:a16="http://schemas.microsoft.com/office/drawing/2014/main" id="{5C3DCE5A-EFD6-4BB1-9EF1-DCD5F279ACDB}"/>
              </a:ext>
            </a:extLst>
          </p:cNvPr>
          <p:cNvSpPr>
            <a:spLocks noGrp="1"/>
          </p:cNvSpPr>
          <p:nvPr>
            <p:ph sz="quarter" idx="1"/>
          </p:nvPr>
        </p:nvSpPr>
        <p:spPr>
          <a:xfrm>
            <a:off x="258762" y="1345648"/>
            <a:ext cx="10452100" cy="4168800"/>
          </a:xfrm>
        </p:spPr>
        <p:txBody>
          <a:bodyPr/>
          <a:lstStyle/>
          <a:p>
            <a:r>
              <a:rPr lang="en-US" dirty="0"/>
              <a:t>As the environment filters certain objects (vehicles), expert has limited visibility.</a:t>
            </a:r>
          </a:p>
          <a:p>
            <a:endParaRPr lang="en-US" dirty="0"/>
          </a:p>
          <a:p>
            <a:r>
              <a:rPr lang="en-US" dirty="0"/>
              <a:t>Enable the expert to hallucinate about the hidden objects.</a:t>
            </a:r>
          </a:p>
          <a:p>
            <a:endParaRPr lang="en-US" dirty="0"/>
          </a:p>
          <a:p>
            <a:r>
              <a:rPr lang="en-US" dirty="0"/>
              <a:t>New expert enforces regulatory rules to check collisions with hidden objects as well.</a:t>
            </a:r>
          </a:p>
          <a:p>
            <a:endParaRPr lang="en-US" dirty="0"/>
          </a:p>
          <a:p>
            <a:r>
              <a:rPr lang="en-US" dirty="0"/>
              <a:t>Expert recalculates the acceleration and steering angle accordingly.</a:t>
            </a:r>
          </a:p>
          <a:p>
            <a:endParaRPr lang="en-US" dirty="0"/>
          </a:p>
        </p:txBody>
      </p:sp>
    </p:spTree>
    <p:extLst>
      <p:ext uri="{BB962C8B-B14F-4D97-AF65-F5344CB8AC3E}">
        <p14:creationId xmlns:p14="http://schemas.microsoft.com/office/powerpoint/2010/main" val="1786917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3F663FDC-9A05-499D-AA5A-410D8C94DE98}"/>
              </a:ext>
            </a:extLst>
          </p:cNvPr>
          <p:cNvSpPr>
            <a:spLocks noGrp="1"/>
          </p:cNvSpPr>
          <p:nvPr>
            <p:ph type="body" idx="15"/>
          </p:nvPr>
        </p:nvSpPr>
        <p:spPr/>
        <p:txBody>
          <a:bodyPr/>
          <a:lstStyle/>
          <a:p>
            <a:r>
              <a:rPr lang="de-DE"/>
              <a:t>Implementation </a:t>
            </a:r>
          </a:p>
        </p:txBody>
      </p:sp>
      <p:sp>
        <p:nvSpPr>
          <p:cNvPr id="3" name="Titel 2">
            <a:extLst>
              <a:ext uri="{FF2B5EF4-FFF2-40B4-BE49-F238E27FC236}">
                <a16:creationId xmlns:a16="http://schemas.microsoft.com/office/drawing/2014/main" id="{AAA2C6C9-F0F1-4C3A-BB39-AC517F364B2E}"/>
              </a:ext>
            </a:extLst>
          </p:cNvPr>
          <p:cNvSpPr>
            <a:spLocks noGrp="1"/>
          </p:cNvSpPr>
          <p:nvPr>
            <p:ph type="title" sz="quarter"/>
          </p:nvPr>
        </p:nvSpPr>
        <p:spPr/>
        <p:txBody>
          <a:bodyPr/>
          <a:lstStyle/>
          <a:p>
            <a:r>
              <a:rPr lang="en-US" dirty="0"/>
              <a:t>Evaluation</a:t>
            </a:r>
            <a:endParaRPr lang="de-DE" dirty="0"/>
          </a:p>
        </p:txBody>
      </p:sp>
      <p:sp>
        <p:nvSpPr>
          <p:cNvPr id="4" name="Inhaltsplatzhalter 3">
            <a:extLst>
              <a:ext uri="{FF2B5EF4-FFF2-40B4-BE49-F238E27FC236}">
                <a16:creationId xmlns:a16="http://schemas.microsoft.com/office/drawing/2014/main" id="{5C3DCE5A-EFD6-4BB1-9EF1-DCD5F279ACDB}"/>
              </a:ext>
            </a:extLst>
          </p:cNvPr>
          <p:cNvSpPr>
            <a:spLocks noGrp="1"/>
          </p:cNvSpPr>
          <p:nvPr>
            <p:ph sz="quarter" idx="1"/>
          </p:nvPr>
        </p:nvSpPr>
        <p:spPr>
          <a:xfrm>
            <a:off x="258762" y="1345648"/>
            <a:ext cx="10452100" cy="4168800"/>
          </a:xfrm>
        </p:spPr>
        <p:txBody>
          <a:bodyPr/>
          <a:lstStyle/>
          <a:p>
            <a:pPr marL="0" indent="0">
              <a:buNone/>
            </a:pPr>
            <a:r>
              <a:rPr lang="en-US" b="1" dirty="0">
                <a:solidFill>
                  <a:srgbClr val="0070C0"/>
                </a:solidFill>
              </a:rPr>
              <a:t>Metrics</a:t>
            </a:r>
          </a:p>
          <a:p>
            <a:r>
              <a:rPr lang="en-US" dirty="0"/>
              <a:t>Most important KPIs</a:t>
            </a:r>
          </a:p>
          <a:p>
            <a:pPr lvl="1"/>
            <a:r>
              <a:rPr lang="en-US" dirty="0"/>
              <a:t>Ratio successful rollouts </a:t>
            </a:r>
          </a:p>
          <a:p>
            <a:pPr lvl="1"/>
            <a:r>
              <a:rPr lang="en-US" dirty="0"/>
              <a:t>Ratio of rollouts ending in collision</a:t>
            </a:r>
          </a:p>
          <a:p>
            <a:r>
              <a:rPr lang="en-US" dirty="0"/>
              <a:t>Expert evaluation required a new metric definition</a:t>
            </a:r>
          </a:p>
          <a:p>
            <a:pPr lvl="1"/>
            <a:r>
              <a:rPr lang="en-US" dirty="0"/>
              <a:t>Maximum deceleration during braking (m/s^2)</a:t>
            </a:r>
          </a:p>
          <a:p>
            <a:pPr marL="525561" lvl="2" indent="0">
              <a:buNone/>
            </a:pPr>
            <a:endParaRPr lang="en-US" dirty="0"/>
          </a:p>
          <a:p>
            <a:pPr marL="525561" lvl="2" indent="0">
              <a:buNone/>
            </a:pPr>
            <a:endParaRPr lang="en-US" dirty="0"/>
          </a:p>
          <a:p>
            <a:r>
              <a:rPr lang="en-US" dirty="0"/>
              <a:t>Detailed evaluation of Expert.</a:t>
            </a:r>
          </a:p>
          <a:p>
            <a:pPr lvl="1"/>
            <a:r>
              <a:rPr lang="en-US" dirty="0"/>
              <a:t>Baseline – Default underlying expert</a:t>
            </a:r>
          </a:p>
          <a:p>
            <a:pPr lvl="1"/>
            <a:r>
              <a:rPr lang="en-US" dirty="0"/>
              <a:t>Limited visibility – Environment with occlusions and has no idea about vehicles inside occlusion zones</a:t>
            </a:r>
          </a:p>
          <a:p>
            <a:pPr lvl="1"/>
            <a:r>
              <a:rPr lang="en-US" dirty="0"/>
              <a:t>Full </a:t>
            </a:r>
            <a:r>
              <a:rPr lang="en-US" dirty="0" err="1"/>
              <a:t>idm</a:t>
            </a:r>
            <a:r>
              <a:rPr lang="en-US" dirty="0"/>
              <a:t> – new model with visibility to vehicles inside occlusion regions through spawning</a:t>
            </a:r>
            <a:endParaRPr lang="de-DE" dirty="0"/>
          </a:p>
          <a:p>
            <a:endParaRPr lang="en-US" dirty="0"/>
          </a:p>
        </p:txBody>
      </p:sp>
    </p:spTree>
    <p:extLst>
      <p:ext uri="{BB962C8B-B14F-4D97-AF65-F5344CB8AC3E}">
        <p14:creationId xmlns:p14="http://schemas.microsoft.com/office/powerpoint/2010/main" val="3613157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3001B09-E5A2-4A78-8939-7C5907CCBEE5}"/>
              </a:ext>
            </a:extLst>
          </p:cNvPr>
          <p:cNvSpPr>
            <a:spLocks noGrp="1"/>
          </p:cNvSpPr>
          <p:nvPr>
            <p:ph type="body" idx="15"/>
          </p:nvPr>
        </p:nvSpPr>
        <p:spPr/>
        <p:txBody>
          <a:bodyPr/>
          <a:lstStyle/>
          <a:p>
            <a:r>
              <a:rPr lang="en-US" dirty="0"/>
              <a:t>Expert Evaluation</a:t>
            </a:r>
          </a:p>
        </p:txBody>
      </p:sp>
      <p:sp>
        <p:nvSpPr>
          <p:cNvPr id="3" name="Titel 2">
            <a:extLst>
              <a:ext uri="{FF2B5EF4-FFF2-40B4-BE49-F238E27FC236}">
                <a16:creationId xmlns:a16="http://schemas.microsoft.com/office/drawing/2014/main" id="{14A9D004-BDDD-4D95-845E-62D959AFAD5B}"/>
              </a:ext>
            </a:extLst>
          </p:cNvPr>
          <p:cNvSpPr>
            <a:spLocks noGrp="1"/>
          </p:cNvSpPr>
          <p:nvPr>
            <p:ph type="title" sz="quarter"/>
          </p:nvPr>
        </p:nvSpPr>
        <p:spPr/>
        <p:txBody>
          <a:bodyPr/>
          <a:lstStyle/>
          <a:p>
            <a:r>
              <a:rPr lang="en-US" sz="2400" i="1" kern="0" dirty="0" err="1">
                <a:solidFill>
                  <a:srgbClr val="0070C0"/>
                </a:solidFill>
              </a:rPr>
              <a:t>Scenario_empty</a:t>
            </a:r>
            <a:br>
              <a:rPr kumimoji="0" lang="de-DE" sz="2800" b="0" i="1" u="none" strike="noStrike" kern="0" cap="none" spc="0" normalizeH="0" baseline="0" noProof="0" dirty="0">
                <a:ln>
                  <a:noFill/>
                </a:ln>
                <a:solidFill>
                  <a:srgbClr val="000000"/>
                </a:solidFill>
                <a:effectLst/>
                <a:uLnTx/>
                <a:uFillTx/>
              </a:rPr>
            </a:br>
            <a:endParaRPr lang="de-DE" dirty="0"/>
          </a:p>
        </p:txBody>
      </p:sp>
      <p:sp>
        <p:nvSpPr>
          <p:cNvPr id="14" name="Inhaltsplatzhalter 13">
            <a:extLst>
              <a:ext uri="{FF2B5EF4-FFF2-40B4-BE49-F238E27FC236}">
                <a16:creationId xmlns:a16="http://schemas.microsoft.com/office/drawing/2014/main" id="{AF9D0593-4614-4816-8168-CC7C6927CC17}"/>
              </a:ext>
            </a:extLst>
          </p:cNvPr>
          <p:cNvSpPr>
            <a:spLocks noGrp="1"/>
          </p:cNvSpPr>
          <p:nvPr>
            <p:ph sz="quarter" idx="1"/>
          </p:nvPr>
        </p:nvSpPr>
        <p:spPr>
          <a:xfrm>
            <a:off x="499778" y="1227221"/>
            <a:ext cx="9694980" cy="4295392"/>
          </a:xfrm>
        </p:spPr>
        <p:txBody>
          <a:bodyPr/>
          <a:lstStyle/>
          <a:p>
            <a:pPr marL="233983" lvl="1" indent="0">
              <a:buNone/>
            </a:pPr>
            <a:endParaRPr lang="en-US" dirty="0"/>
          </a:p>
          <a:p>
            <a:pPr marL="233983" lvl="1" indent="0">
              <a:buNone/>
            </a:pPr>
            <a:endParaRPr lang="de-DE" dirty="0"/>
          </a:p>
        </p:txBody>
      </p:sp>
      <p:pic>
        <p:nvPicPr>
          <p:cNvPr id="5" name="Grafik 4">
            <a:extLst>
              <a:ext uri="{FF2B5EF4-FFF2-40B4-BE49-F238E27FC236}">
                <a16:creationId xmlns:a16="http://schemas.microsoft.com/office/drawing/2014/main" id="{AA9AF13B-85F5-4ADD-BBD0-E2E56E965255}"/>
              </a:ext>
            </a:extLst>
          </p:cNvPr>
          <p:cNvPicPr>
            <a:picLocks noChangeAspect="1"/>
          </p:cNvPicPr>
          <p:nvPr/>
        </p:nvPicPr>
        <p:blipFill rotWithShape="1">
          <a:blip r:embed="rId5"/>
          <a:srcRect r="68738"/>
          <a:stretch/>
        </p:blipFill>
        <p:spPr>
          <a:xfrm>
            <a:off x="1491233" y="1347538"/>
            <a:ext cx="3366401" cy="2027090"/>
          </a:xfrm>
          <a:prstGeom prst="rect">
            <a:avLst/>
          </a:prstGeom>
        </p:spPr>
      </p:pic>
      <p:pic>
        <p:nvPicPr>
          <p:cNvPr id="15" name="Grafik 14">
            <a:extLst>
              <a:ext uri="{FF2B5EF4-FFF2-40B4-BE49-F238E27FC236}">
                <a16:creationId xmlns:a16="http://schemas.microsoft.com/office/drawing/2014/main" id="{FE52B28D-91B4-433E-98D4-E92D884EBAB9}"/>
              </a:ext>
            </a:extLst>
          </p:cNvPr>
          <p:cNvPicPr>
            <a:picLocks noChangeAspect="1"/>
          </p:cNvPicPr>
          <p:nvPr/>
        </p:nvPicPr>
        <p:blipFill rotWithShape="1">
          <a:blip r:embed="rId6"/>
          <a:srcRect r="69414"/>
          <a:stretch/>
        </p:blipFill>
        <p:spPr>
          <a:xfrm>
            <a:off x="172186" y="3439816"/>
            <a:ext cx="3158904" cy="2147985"/>
          </a:xfrm>
          <a:prstGeom prst="rect">
            <a:avLst/>
          </a:prstGeom>
        </p:spPr>
      </p:pic>
      <p:pic>
        <p:nvPicPr>
          <p:cNvPr id="4" name="env_video">
            <a:hlinkClick r:id="" action="ppaction://media"/>
            <a:extLst>
              <a:ext uri="{FF2B5EF4-FFF2-40B4-BE49-F238E27FC236}">
                <a16:creationId xmlns:a16="http://schemas.microsoft.com/office/drawing/2014/main" id="{3BE19FBF-FDDA-48F1-9200-6ACD08AA528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103444" y="1211948"/>
            <a:ext cx="3366402" cy="2667034"/>
          </a:xfrm>
          <a:prstGeom prst="rect">
            <a:avLst/>
          </a:prstGeom>
        </p:spPr>
      </p:pic>
      <p:sp>
        <p:nvSpPr>
          <p:cNvPr id="12" name="Textfeld 11">
            <a:extLst>
              <a:ext uri="{FF2B5EF4-FFF2-40B4-BE49-F238E27FC236}">
                <a16:creationId xmlns:a16="http://schemas.microsoft.com/office/drawing/2014/main" id="{F9B2D6D6-C91D-4AAD-B72C-11C975F467F0}"/>
              </a:ext>
            </a:extLst>
          </p:cNvPr>
          <p:cNvSpPr txBox="1"/>
          <p:nvPr/>
        </p:nvSpPr>
        <p:spPr>
          <a:xfrm>
            <a:off x="7503314" y="4312009"/>
            <a:ext cx="914400" cy="914400"/>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lang="en-US" sz="1400" kern="0" dirty="0">
                <a:solidFill>
                  <a:srgbClr val="000000"/>
                </a:solidFill>
              </a:rPr>
              <a:t>Full-IDM model – empty scenario</a:t>
            </a:r>
            <a:endParaRPr kumimoji="0" lang="de-DE" sz="1400" b="0" u="none" strike="noStrike" kern="0" cap="none" spc="0" normalizeH="0" baseline="0" noProof="0" dirty="0">
              <a:ln>
                <a:noFill/>
              </a:ln>
              <a:solidFill>
                <a:srgbClr val="000000"/>
              </a:solidFill>
              <a:effectLst/>
              <a:uLnTx/>
              <a:uFillTx/>
            </a:endParaRPr>
          </a:p>
        </p:txBody>
      </p:sp>
      <p:pic>
        <p:nvPicPr>
          <p:cNvPr id="13" name="Grafik 12">
            <a:extLst>
              <a:ext uri="{FF2B5EF4-FFF2-40B4-BE49-F238E27FC236}">
                <a16:creationId xmlns:a16="http://schemas.microsoft.com/office/drawing/2014/main" id="{38A4DED8-8376-45F7-BEE9-797856C44B33}"/>
              </a:ext>
            </a:extLst>
          </p:cNvPr>
          <p:cNvPicPr>
            <a:picLocks noChangeAspect="1"/>
          </p:cNvPicPr>
          <p:nvPr/>
        </p:nvPicPr>
        <p:blipFill rotWithShape="1">
          <a:blip r:embed="rId8"/>
          <a:srcRect r="70140"/>
          <a:stretch/>
        </p:blipFill>
        <p:spPr>
          <a:xfrm>
            <a:off x="3384268" y="3374917"/>
            <a:ext cx="3444087" cy="2212884"/>
          </a:xfrm>
          <a:prstGeom prst="rect">
            <a:avLst/>
          </a:prstGeom>
        </p:spPr>
      </p:pic>
    </p:spTree>
    <p:extLst>
      <p:ext uri="{BB962C8B-B14F-4D97-AF65-F5344CB8AC3E}">
        <p14:creationId xmlns:p14="http://schemas.microsoft.com/office/powerpoint/2010/main" val="4043810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8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3001B09-E5A2-4A78-8939-7C5907CCBEE5}"/>
              </a:ext>
            </a:extLst>
          </p:cNvPr>
          <p:cNvSpPr>
            <a:spLocks noGrp="1"/>
          </p:cNvSpPr>
          <p:nvPr>
            <p:ph type="body" idx="15"/>
          </p:nvPr>
        </p:nvSpPr>
        <p:spPr/>
        <p:txBody>
          <a:bodyPr/>
          <a:lstStyle/>
          <a:p>
            <a:r>
              <a:rPr lang="en-US" dirty="0"/>
              <a:t>Expert Evaluation</a:t>
            </a:r>
          </a:p>
        </p:txBody>
      </p:sp>
      <p:sp>
        <p:nvSpPr>
          <p:cNvPr id="3" name="Titel 2">
            <a:extLst>
              <a:ext uri="{FF2B5EF4-FFF2-40B4-BE49-F238E27FC236}">
                <a16:creationId xmlns:a16="http://schemas.microsoft.com/office/drawing/2014/main" id="{14A9D004-BDDD-4D95-845E-62D959AFAD5B}"/>
              </a:ext>
            </a:extLst>
          </p:cNvPr>
          <p:cNvSpPr>
            <a:spLocks noGrp="1"/>
          </p:cNvSpPr>
          <p:nvPr>
            <p:ph type="title" sz="quarter"/>
          </p:nvPr>
        </p:nvSpPr>
        <p:spPr/>
        <p:txBody>
          <a:bodyPr/>
          <a:lstStyle/>
          <a:p>
            <a:r>
              <a:rPr lang="en-US" sz="2400" i="1" kern="0" dirty="0" err="1">
                <a:solidFill>
                  <a:srgbClr val="0070C0"/>
                </a:solidFill>
              </a:rPr>
              <a:t>Scenario_general</a:t>
            </a:r>
            <a:br>
              <a:rPr kumimoji="0" lang="de-DE" sz="2800" b="0" i="1" u="none" strike="noStrike" kern="0" cap="none" spc="0" normalizeH="0" baseline="0" noProof="0" dirty="0">
                <a:ln>
                  <a:noFill/>
                </a:ln>
                <a:solidFill>
                  <a:srgbClr val="000000"/>
                </a:solidFill>
                <a:effectLst/>
                <a:uLnTx/>
                <a:uFillTx/>
              </a:rPr>
            </a:br>
            <a:endParaRPr lang="de-DE" dirty="0"/>
          </a:p>
        </p:txBody>
      </p:sp>
      <p:sp>
        <p:nvSpPr>
          <p:cNvPr id="14" name="Inhaltsplatzhalter 13">
            <a:extLst>
              <a:ext uri="{FF2B5EF4-FFF2-40B4-BE49-F238E27FC236}">
                <a16:creationId xmlns:a16="http://schemas.microsoft.com/office/drawing/2014/main" id="{AF9D0593-4614-4816-8168-CC7C6927CC17}"/>
              </a:ext>
            </a:extLst>
          </p:cNvPr>
          <p:cNvSpPr>
            <a:spLocks noGrp="1"/>
          </p:cNvSpPr>
          <p:nvPr>
            <p:ph sz="quarter" idx="1"/>
          </p:nvPr>
        </p:nvSpPr>
        <p:spPr>
          <a:xfrm>
            <a:off x="499778" y="1227221"/>
            <a:ext cx="9694980" cy="4295392"/>
          </a:xfrm>
        </p:spPr>
        <p:txBody>
          <a:bodyPr/>
          <a:lstStyle/>
          <a:p>
            <a:pPr marL="233983" lvl="1" indent="0">
              <a:buNone/>
            </a:pPr>
            <a:endParaRPr lang="en-US" dirty="0"/>
          </a:p>
          <a:p>
            <a:pPr marL="233983" lvl="1" indent="0">
              <a:buNone/>
            </a:pPr>
            <a:endParaRPr lang="de-DE" dirty="0"/>
          </a:p>
        </p:txBody>
      </p:sp>
      <p:pic>
        <p:nvPicPr>
          <p:cNvPr id="5" name="Grafik 4">
            <a:extLst>
              <a:ext uri="{FF2B5EF4-FFF2-40B4-BE49-F238E27FC236}">
                <a16:creationId xmlns:a16="http://schemas.microsoft.com/office/drawing/2014/main" id="{AA9AF13B-85F5-4ADD-BBD0-E2E56E965255}"/>
              </a:ext>
            </a:extLst>
          </p:cNvPr>
          <p:cNvPicPr>
            <a:picLocks noChangeAspect="1"/>
          </p:cNvPicPr>
          <p:nvPr/>
        </p:nvPicPr>
        <p:blipFill rotWithShape="1">
          <a:blip r:embed="rId5"/>
          <a:srcRect l="33492" r="32869"/>
          <a:stretch/>
        </p:blipFill>
        <p:spPr>
          <a:xfrm>
            <a:off x="1468797" y="1227221"/>
            <a:ext cx="3490152" cy="2356772"/>
          </a:xfrm>
          <a:prstGeom prst="rect">
            <a:avLst/>
          </a:prstGeom>
        </p:spPr>
      </p:pic>
      <p:sp>
        <p:nvSpPr>
          <p:cNvPr id="10" name="Textfeld 9">
            <a:extLst>
              <a:ext uri="{FF2B5EF4-FFF2-40B4-BE49-F238E27FC236}">
                <a16:creationId xmlns:a16="http://schemas.microsoft.com/office/drawing/2014/main" id="{F647FF4D-5186-4017-8465-E8188D894451}"/>
              </a:ext>
            </a:extLst>
          </p:cNvPr>
          <p:cNvSpPr txBox="1"/>
          <p:nvPr/>
        </p:nvSpPr>
        <p:spPr>
          <a:xfrm>
            <a:off x="4309941" y="1425600"/>
            <a:ext cx="914400" cy="914400"/>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endParaRPr kumimoji="0" lang="de-DE" sz="1400" b="0" i="1" u="none" strike="noStrike" kern="0" cap="none" spc="0" normalizeH="0" baseline="0" noProof="0" dirty="0">
              <a:ln>
                <a:noFill/>
              </a:ln>
              <a:solidFill>
                <a:srgbClr val="000000"/>
              </a:solidFill>
              <a:effectLst/>
              <a:uLnTx/>
              <a:uFillTx/>
            </a:endParaRPr>
          </a:p>
        </p:txBody>
      </p:sp>
      <p:pic>
        <p:nvPicPr>
          <p:cNvPr id="15" name="Grafik 14">
            <a:extLst>
              <a:ext uri="{FF2B5EF4-FFF2-40B4-BE49-F238E27FC236}">
                <a16:creationId xmlns:a16="http://schemas.microsoft.com/office/drawing/2014/main" id="{FE52B28D-91B4-433E-98D4-E92D884EBAB9}"/>
              </a:ext>
            </a:extLst>
          </p:cNvPr>
          <p:cNvPicPr>
            <a:picLocks noChangeAspect="1"/>
          </p:cNvPicPr>
          <p:nvPr/>
        </p:nvPicPr>
        <p:blipFill rotWithShape="1">
          <a:blip r:embed="rId6"/>
          <a:srcRect l="35026" r="33819"/>
          <a:stretch/>
        </p:blipFill>
        <p:spPr>
          <a:xfrm>
            <a:off x="433696" y="3518749"/>
            <a:ext cx="2779596" cy="2067299"/>
          </a:xfrm>
          <a:prstGeom prst="rect">
            <a:avLst/>
          </a:prstGeom>
        </p:spPr>
      </p:pic>
      <p:pic>
        <p:nvPicPr>
          <p:cNvPr id="4" name="env_video">
            <a:hlinkClick r:id="" action="ppaction://media"/>
            <a:extLst>
              <a:ext uri="{FF2B5EF4-FFF2-40B4-BE49-F238E27FC236}">
                <a16:creationId xmlns:a16="http://schemas.microsoft.com/office/drawing/2014/main" id="{61EDA569-1B8C-4BD4-A749-DC3E08A16E50}"/>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137554" y="1402067"/>
            <a:ext cx="3123286" cy="2626636"/>
          </a:xfrm>
          <a:prstGeom prst="rect">
            <a:avLst/>
          </a:prstGeom>
        </p:spPr>
      </p:pic>
      <p:sp>
        <p:nvSpPr>
          <p:cNvPr id="12" name="Textfeld 11">
            <a:extLst>
              <a:ext uri="{FF2B5EF4-FFF2-40B4-BE49-F238E27FC236}">
                <a16:creationId xmlns:a16="http://schemas.microsoft.com/office/drawing/2014/main" id="{A92A89DD-BC33-41D8-A4C7-BCB606D7C36E}"/>
              </a:ext>
            </a:extLst>
          </p:cNvPr>
          <p:cNvSpPr txBox="1"/>
          <p:nvPr/>
        </p:nvSpPr>
        <p:spPr>
          <a:xfrm>
            <a:off x="7397437" y="4509807"/>
            <a:ext cx="914400" cy="914400"/>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lang="en-US" sz="1400" kern="0" dirty="0">
                <a:solidFill>
                  <a:srgbClr val="000000"/>
                </a:solidFill>
              </a:rPr>
              <a:t>Full-IDM model – general scenario</a:t>
            </a:r>
            <a:endParaRPr kumimoji="0" lang="de-DE" sz="1400" b="0" u="none" strike="noStrike" kern="0" cap="none" spc="0" normalizeH="0" baseline="0" noProof="0" dirty="0">
              <a:ln>
                <a:noFill/>
              </a:ln>
              <a:solidFill>
                <a:srgbClr val="000000"/>
              </a:solidFill>
              <a:effectLst/>
              <a:uLnTx/>
              <a:uFillTx/>
            </a:endParaRPr>
          </a:p>
        </p:txBody>
      </p:sp>
      <p:pic>
        <p:nvPicPr>
          <p:cNvPr id="13" name="Inhaltsplatzhalter 5">
            <a:extLst>
              <a:ext uri="{FF2B5EF4-FFF2-40B4-BE49-F238E27FC236}">
                <a16:creationId xmlns:a16="http://schemas.microsoft.com/office/drawing/2014/main" id="{E98018C9-BA5B-4320-A143-58A973C186CF}"/>
              </a:ext>
            </a:extLst>
          </p:cNvPr>
          <p:cNvPicPr>
            <a:picLocks noChangeAspect="1"/>
          </p:cNvPicPr>
          <p:nvPr/>
        </p:nvPicPr>
        <p:blipFill rotWithShape="1">
          <a:blip r:embed="rId8"/>
          <a:srcRect l="33901" r="34508"/>
          <a:stretch/>
        </p:blipFill>
        <p:spPr>
          <a:xfrm>
            <a:off x="3321031" y="3518749"/>
            <a:ext cx="3301465" cy="1982116"/>
          </a:xfrm>
          <a:prstGeom prst="rect">
            <a:avLst/>
          </a:prstGeom>
        </p:spPr>
      </p:pic>
    </p:spTree>
    <p:extLst>
      <p:ext uri="{BB962C8B-B14F-4D97-AF65-F5344CB8AC3E}">
        <p14:creationId xmlns:p14="http://schemas.microsoft.com/office/powerpoint/2010/main" val="2197709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5AC3CC-A37D-4112-A34D-000E3DA3D3B8}"/>
              </a:ext>
            </a:extLst>
          </p:cNvPr>
          <p:cNvSpPr>
            <a:spLocks noGrp="1"/>
          </p:cNvSpPr>
          <p:nvPr>
            <p:ph type="title"/>
          </p:nvPr>
        </p:nvSpPr>
        <p:spPr/>
        <p:txBody>
          <a:bodyPr/>
          <a:lstStyle/>
          <a:p>
            <a:endParaRPr lang="de-DE"/>
          </a:p>
        </p:txBody>
      </p:sp>
      <p:sp>
        <p:nvSpPr>
          <p:cNvPr id="3" name="Textplatzhalter 2">
            <a:extLst>
              <a:ext uri="{FF2B5EF4-FFF2-40B4-BE49-F238E27FC236}">
                <a16:creationId xmlns:a16="http://schemas.microsoft.com/office/drawing/2014/main" id="{2748ED1E-D635-40D7-B690-7309ABF22350}"/>
              </a:ext>
            </a:extLst>
          </p:cNvPr>
          <p:cNvSpPr>
            <a:spLocks noGrp="1"/>
          </p:cNvSpPr>
          <p:nvPr>
            <p:ph type="body" sz="quarter" idx="15"/>
          </p:nvPr>
        </p:nvSpPr>
        <p:spPr/>
        <p:txBody>
          <a:bodyPr/>
          <a:lstStyle/>
          <a:p>
            <a:r>
              <a:rPr lang="en-US" dirty="0"/>
              <a:t>Overview</a:t>
            </a:r>
            <a:endParaRPr lang="de-DE" dirty="0"/>
          </a:p>
        </p:txBody>
      </p:sp>
      <p:sp>
        <p:nvSpPr>
          <p:cNvPr id="4" name="Foliennummernplatzhalter 3">
            <a:extLst>
              <a:ext uri="{FF2B5EF4-FFF2-40B4-BE49-F238E27FC236}">
                <a16:creationId xmlns:a16="http://schemas.microsoft.com/office/drawing/2014/main" id="{A73B2689-DF75-4565-B7AD-AF6D6BE49C65}"/>
              </a:ext>
            </a:extLst>
          </p:cNvPr>
          <p:cNvSpPr>
            <a:spLocks noGrp="1"/>
          </p:cNvSpPr>
          <p:nvPr>
            <p:ph type="sldNum" sz="quarter" idx="12"/>
          </p:nvPr>
        </p:nvSpPr>
        <p:spPr/>
        <p:txBody>
          <a:bodyPr/>
          <a:lstStyle/>
          <a:p>
            <a:fld id="{4898AEC0-503E-4FA4-859C-D0F72D6E3F79}" type="slidenum">
              <a:rPr lang="en-US" noProof="1" smtClean="0"/>
              <a:pPr/>
              <a:t>2</a:t>
            </a:fld>
            <a:endParaRPr lang="en-US" noProof="1"/>
          </a:p>
        </p:txBody>
      </p:sp>
      <p:graphicFrame>
        <p:nvGraphicFramePr>
          <p:cNvPr id="6" name="Inhaltsplatzhalter 5">
            <a:extLst>
              <a:ext uri="{FF2B5EF4-FFF2-40B4-BE49-F238E27FC236}">
                <a16:creationId xmlns:a16="http://schemas.microsoft.com/office/drawing/2014/main" id="{2FCF0360-93BC-45D6-8AFE-96FD3E1CD284}"/>
              </a:ext>
            </a:extLst>
          </p:cNvPr>
          <p:cNvGraphicFramePr>
            <a:graphicFrameLocks noGrp="1"/>
          </p:cNvGraphicFramePr>
          <p:nvPr>
            <p:ph sz="quarter" idx="1"/>
            <p:extLst>
              <p:ext uri="{D42A27DB-BD31-4B8C-83A1-F6EECF244321}">
                <p14:modId xmlns:p14="http://schemas.microsoft.com/office/powerpoint/2010/main" val="70758759"/>
              </p:ext>
            </p:extLst>
          </p:nvPr>
        </p:nvGraphicFramePr>
        <p:xfrm>
          <a:off x="1197541" y="1036800"/>
          <a:ext cx="7979410" cy="43803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1207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3001B09-E5A2-4A78-8939-7C5907CCBEE5}"/>
              </a:ext>
            </a:extLst>
          </p:cNvPr>
          <p:cNvSpPr>
            <a:spLocks noGrp="1"/>
          </p:cNvSpPr>
          <p:nvPr>
            <p:ph type="body" idx="15"/>
          </p:nvPr>
        </p:nvSpPr>
        <p:spPr/>
        <p:txBody>
          <a:bodyPr/>
          <a:lstStyle/>
          <a:p>
            <a:r>
              <a:rPr lang="en-US" dirty="0"/>
              <a:t>Expert Evaluation</a:t>
            </a:r>
          </a:p>
        </p:txBody>
      </p:sp>
      <p:sp>
        <p:nvSpPr>
          <p:cNvPr id="3" name="Titel 2">
            <a:extLst>
              <a:ext uri="{FF2B5EF4-FFF2-40B4-BE49-F238E27FC236}">
                <a16:creationId xmlns:a16="http://schemas.microsoft.com/office/drawing/2014/main" id="{14A9D004-BDDD-4D95-845E-62D959AFAD5B}"/>
              </a:ext>
            </a:extLst>
          </p:cNvPr>
          <p:cNvSpPr>
            <a:spLocks noGrp="1"/>
          </p:cNvSpPr>
          <p:nvPr>
            <p:ph type="title" sz="quarter"/>
          </p:nvPr>
        </p:nvSpPr>
        <p:spPr/>
        <p:txBody>
          <a:bodyPr/>
          <a:lstStyle/>
          <a:p>
            <a:r>
              <a:rPr lang="en-US" sz="2400" i="1" kern="0" dirty="0" err="1">
                <a:solidFill>
                  <a:srgbClr val="0070C0"/>
                </a:solidFill>
              </a:rPr>
              <a:t>Scenario_yielding</a:t>
            </a:r>
            <a:br>
              <a:rPr kumimoji="0" lang="de-DE" sz="2800" b="0" i="1" u="none" strike="noStrike" kern="0" cap="none" spc="0" normalizeH="0" baseline="0" noProof="0" dirty="0">
                <a:ln>
                  <a:noFill/>
                </a:ln>
                <a:solidFill>
                  <a:srgbClr val="000000"/>
                </a:solidFill>
                <a:effectLst/>
                <a:uLnTx/>
                <a:uFillTx/>
              </a:rPr>
            </a:br>
            <a:endParaRPr lang="de-DE" dirty="0"/>
          </a:p>
        </p:txBody>
      </p:sp>
      <p:sp>
        <p:nvSpPr>
          <p:cNvPr id="14" name="Inhaltsplatzhalter 13">
            <a:extLst>
              <a:ext uri="{FF2B5EF4-FFF2-40B4-BE49-F238E27FC236}">
                <a16:creationId xmlns:a16="http://schemas.microsoft.com/office/drawing/2014/main" id="{AF9D0593-4614-4816-8168-CC7C6927CC17}"/>
              </a:ext>
            </a:extLst>
          </p:cNvPr>
          <p:cNvSpPr>
            <a:spLocks noGrp="1"/>
          </p:cNvSpPr>
          <p:nvPr>
            <p:ph sz="quarter" idx="1"/>
          </p:nvPr>
        </p:nvSpPr>
        <p:spPr>
          <a:xfrm>
            <a:off x="499778" y="1227221"/>
            <a:ext cx="9694980" cy="4295392"/>
          </a:xfrm>
        </p:spPr>
        <p:txBody>
          <a:bodyPr/>
          <a:lstStyle/>
          <a:p>
            <a:pPr marL="233983" lvl="1" indent="0">
              <a:buNone/>
            </a:pPr>
            <a:endParaRPr lang="en-US" dirty="0"/>
          </a:p>
          <a:p>
            <a:pPr marL="233983" lvl="1" indent="0">
              <a:buNone/>
            </a:pPr>
            <a:endParaRPr lang="de-DE" dirty="0"/>
          </a:p>
        </p:txBody>
      </p:sp>
      <p:pic>
        <p:nvPicPr>
          <p:cNvPr id="5" name="Grafik 4">
            <a:extLst>
              <a:ext uri="{FF2B5EF4-FFF2-40B4-BE49-F238E27FC236}">
                <a16:creationId xmlns:a16="http://schemas.microsoft.com/office/drawing/2014/main" id="{AA9AF13B-85F5-4ADD-BBD0-E2E56E965255}"/>
              </a:ext>
            </a:extLst>
          </p:cNvPr>
          <p:cNvPicPr>
            <a:picLocks noChangeAspect="1"/>
          </p:cNvPicPr>
          <p:nvPr/>
        </p:nvPicPr>
        <p:blipFill rotWithShape="1">
          <a:blip r:embed="rId5"/>
          <a:srcRect l="67764"/>
          <a:stretch/>
        </p:blipFill>
        <p:spPr>
          <a:xfrm>
            <a:off x="1184440" y="1331043"/>
            <a:ext cx="3840480" cy="2050602"/>
          </a:xfrm>
          <a:prstGeom prst="rect">
            <a:avLst/>
          </a:prstGeom>
        </p:spPr>
      </p:pic>
      <p:sp>
        <p:nvSpPr>
          <p:cNvPr id="11" name="Textfeld 10">
            <a:extLst>
              <a:ext uri="{FF2B5EF4-FFF2-40B4-BE49-F238E27FC236}">
                <a16:creationId xmlns:a16="http://schemas.microsoft.com/office/drawing/2014/main" id="{3D232DA6-4466-41D6-8AAC-39301227D52D}"/>
              </a:ext>
            </a:extLst>
          </p:cNvPr>
          <p:cNvSpPr txBox="1"/>
          <p:nvPr/>
        </p:nvSpPr>
        <p:spPr>
          <a:xfrm>
            <a:off x="7332655" y="1425600"/>
            <a:ext cx="914400" cy="914400"/>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endParaRPr kumimoji="0" lang="de-DE" sz="1400" b="0" i="1" u="none" strike="noStrike" kern="0" cap="none" spc="0" normalizeH="0" baseline="0" noProof="0" dirty="0">
              <a:ln>
                <a:noFill/>
              </a:ln>
              <a:solidFill>
                <a:srgbClr val="000000"/>
              </a:solidFill>
              <a:effectLst/>
              <a:uLnTx/>
              <a:uFillTx/>
            </a:endParaRPr>
          </a:p>
        </p:txBody>
      </p:sp>
      <p:pic>
        <p:nvPicPr>
          <p:cNvPr id="15" name="Grafik 14">
            <a:extLst>
              <a:ext uri="{FF2B5EF4-FFF2-40B4-BE49-F238E27FC236}">
                <a16:creationId xmlns:a16="http://schemas.microsoft.com/office/drawing/2014/main" id="{FE52B28D-91B4-433E-98D4-E92D884EBAB9}"/>
              </a:ext>
            </a:extLst>
          </p:cNvPr>
          <p:cNvPicPr>
            <a:picLocks noChangeAspect="1"/>
          </p:cNvPicPr>
          <p:nvPr/>
        </p:nvPicPr>
        <p:blipFill rotWithShape="1">
          <a:blip r:embed="rId6"/>
          <a:srcRect l="69308"/>
          <a:stretch/>
        </p:blipFill>
        <p:spPr>
          <a:xfrm>
            <a:off x="259200" y="3606622"/>
            <a:ext cx="2961607" cy="2010496"/>
          </a:xfrm>
          <a:prstGeom prst="rect">
            <a:avLst/>
          </a:prstGeom>
        </p:spPr>
      </p:pic>
      <p:pic>
        <p:nvPicPr>
          <p:cNvPr id="12" name="Grafik 11">
            <a:extLst>
              <a:ext uri="{FF2B5EF4-FFF2-40B4-BE49-F238E27FC236}">
                <a16:creationId xmlns:a16="http://schemas.microsoft.com/office/drawing/2014/main" id="{57418C88-13C7-4CBD-8C40-F2EF084C960A}"/>
              </a:ext>
            </a:extLst>
          </p:cNvPr>
          <p:cNvPicPr>
            <a:picLocks noChangeAspect="1"/>
          </p:cNvPicPr>
          <p:nvPr/>
        </p:nvPicPr>
        <p:blipFill rotWithShape="1">
          <a:blip r:embed="rId7"/>
          <a:srcRect l="70064"/>
          <a:stretch/>
        </p:blipFill>
        <p:spPr>
          <a:xfrm>
            <a:off x="3461385" y="3512117"/>
            <a:ext cx="3330341" cy="2235473"/>
          </a:xfrm>
          <a:prstGeom prst="rect">
            <a:avLst/>
          </a:prstGeom>
        </p:spPr>
      </p:pic>
      <p:pic>
        <p:nvPicPr>
          <p:cNvPr id="13" name="env_video">
            <a:hlinkClick r:id="" action="ppaction://media"/>
            <a:extLst>
              <a:ext uri="{FF2B5EF4-FFF2-40B4-BE49-F238E27FC236}">
                <a16:creationId xmlns:a16="http://schemas.microsoft.com/office/drawing/2014/main" id="{1C3CCDC3-3E98-4F30-B22D-ED2C59F3E35F}"/>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567276" y="1425600"/>
            <a:ext cx="2987514" cy="2568884"/>
          </a:xfrm>
          <a:prstGeom prst="rect">
            <a:avLst/>
          </a:prstGeom>
        </p:spPr>
      </p:pic>
      <p:sp>
        <p:nvSpPr>
          <p:cNvPr id="16" name="Textfeld 15">
            <a:extLst>
              <a:ext uri="{FF2B5EF4-FFF2-40B4-BE49-F238E27FC236}">
                <a16:creationId xmlns:a16="http://schemas.microsoft.com/office/drawing/2014/main" id="{E6A710A3-8CF7-46B9-BA96-7B39FFA7D1EA}"/>
              </a:ext>
            </a:extLst>
          </p:cNvPr>
          <p:cNvSpPr txBox="1"/>
          <p:nvPr/>
        </p:nvSpPr>
        <p:spPr>
          <a:xfrm>
            <a:off x="7789855" y="4379532"/>
            <a:ext cx="914400" cy="914400"/>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lang="en-US" sz="1400" kern="0" dirty="0">
                <a:solidFill>
                  <a:srgbClr val="000000"/>
                </a:solidFill>
              </a:rPr>
              <a:t>Full-IDM model – yielding scenario</a:t>
            </a:r>
            <a:endParaRPr kumimoji="0" lang="de-DE" sz="1400" b="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95429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734"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3"/>
                                        </p:tgtEl>
                                      </p:cBhvr>
                                    </p:cmd>
                                  </p:childTnLst>
                                </p:cTn>
                              </p:par>
                            </p:childTnLst>
                          </p:cTn>
                        </p:par>
                      </p:childTnLst>
                    </p:cTn>
                  </p:par>
                </p:childTnLst>
              </p:cTn>
              <p:nextCondLst>
                <p:cond evt="onClick" delay="0">
                  <p:tgtEl>
                    <p:spTgt spid="13"/>
                  </p:tgtEl>
                </p:cond>
              </p:nextCondLst>
            </p:seq>
            <p:video>
              <p:cMediaNode vol="80000">
                <p:cTn id="12" fill="hold" display="0">
                  <p:stCondLst>
                    <p:cond delay="indefinite"/>
                  </p:stCondLst>
                </p:cTn>
                <p:tgtEl>
                  <p:spTgt spid="13"/>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E3A60708-E573-47FF-BE8B-5A745E879AE4}"/>
              </a:ext>
            </a:extLst>
          </p:cNvPr>
          <p:cNvSpPr>
            <a:spLocks noGrp="1"/>
          </p:cNvSpPr>
          <p:nvPr>
            <p:ph type="body" idx="15"/>
          </p:nvPr>
        </p:nvSpPr>
        <p:spPr/>
        <p:txBody>
          <a:bodyPr/>
          <a:lstStyle/>
          <a:p>
            <a:r>
              <a:rPr lang="en-US" dirty="0"/>
              <a:t>Policy Study</a:t>
            </a:r>
            <a:endParaRPr lang="de-DE" dirty="0"/>
          </a:p>
        </p:txBody>
      </p:sp>
      <p:sp>
        <p:nvSpPr>
          <p:cNvPr id="3" name="Titel 2">
            <a:extLst>
              <a:ext uri="{FF2B5EF4-FFF2-40B4-BE49-F238E27FC236}">
                <a16:creationId xmlns:a16="http://schemas.microsoft.com/office/drawing/2014/main" id="{97919718-3531-4007-B277-1FC6699985A2}"/>
              </a:ext>
            </a:extLst>
          </p:cNvPr>
          <p:cNvSpPr>
            <a:spLocks noGrp="1"/>
          </p:cNvSpPr>
          <p:nvPr>
            <p:ph type="title" sz="quarter"/>
          </p:nvPr>
        </p:nvSpPr>
        <p:spPr/>
        <p:txBody>
          <a:bodyPr/>
          <a:lstStyle/>
          <a:p>
            <a:endParaRPr lang="de-DE" dirty="0"/>
          </a:p>
        </p:txBody>
      </p:sp>
      <p:sp>
        <p:nvSpPr>
          <p:cNvPr id="4" name="Inhaltsplatzhalter 3">
            <a:extLst>
              <a:ext uri="{FF2B5EF4-FFF2-40B4-BE49-F238E27FC236}">
                <a16:creationId xmlns:a16="http://schemas.microsoft.com/office/drawing/2014/main" id="{0F10B1D4-F781-449E-9B9A-D482CCA8EE92}"/>
              </a:ext>
            </a:extLst>
          </p:cNvPr>
          <p:cNvSpPr>
            <a:spLocks noGrp="1"/>
          </p:cNvSpPr>
          <p:nvPr>
            <p:ph sz="quarter" idx="1"/>
          </p:nvPr>
        </p:nvSpPr>
        <p:spPr>
          <a:xfrm>
            <a:off x="363984" y="1296000"/>
            <a:ext cx="10343386" cy="4168800"/>
          </a:xfrm>
        </p:spPr>
        <p:txBody>
          <a:bodyPr/>
          <a:lstStyle/>
          <a:p>
            <a:r>
              <a:rPr lang="en-US" dirty="0"/>
              <a:t>Generated dataset from simulation environment using object filters.</a:t>
            </a:r>
          </a:p>
          <a:p>
            <a:endParaRPr lang="en-US" dirty="0"/>
          </a:p>
          <a:p>
            <a:endParaRPr lang="en-US" dirty="0"/>
          </a:p>
          <a:p>
            <a:endParaRPr lang="en-US" dirty="0"/>
          </a:p>
          <a:p>
            <a:endParaRPr lang="en-US" dirty="0"/>
          </a:p>
          <a:p>
            <a:endParaRPr lang="en-US" dirty="0"/>
          </a:p>
          <a:p>
            <a:r>
              <a:rPr lang="en-US" dirty="0"/>
              <a:t>Trained the policy with new dataset.</a:t>
            </a:r>
          </a:p>
          <a:p>
            <a:endParaRPr lang="en-US" dirty="0"/>
          </a:p>
          <a:p>
            <a:r>
              <a:rPr lang="de-DE" dirty="0" err="1"/>
              <a:t>Evaluated</a:t>
            </a:r>
            <a:r>
              <a:rPr lang="de-DE" dirty="0"/>
              <a:t> </a:t>
            </a:r>
            <a:r>
              <a:rPr lang="de-DE" dirty="0" err="1"/>
              <a:t>the</a:t>
            </a:r>
            <a:r>
              <a:rPr lang="de-DE" dirty="0"/>
              <a:t> </a:t>
            </a:r>
            <a:r>
              <a:rPr lang="de-DE" dirty="0" err="1"/>
              <a:t>policy</a:t>
            </a:r>
            <a:r>
              <a:rPr lang="de-DE" dirty="0"/>
              <a:t> </a:t>
            </a:r>
            <a:r>
              <a:rPr lang="de-DE" dirty="0" err="1"/>
              <a:t>with</a:t>
            </a:r>
            <a:r>
              <a:rPr lang="de-DE" dirty="0"/>
              <a:t> </a:t>
            </a:r>
            <a:r>
              <a:rPr lang="de-DE" dirty="0" err="1"/>
              <a:t>default</a:t>
            </a:r>
            <a:r>
              <a:rPr lang="de-DE" dirty="0"/>
              <a:t> </a:t>
            </a:r>
            <a:r>
              <a:rPr lang="de-DE" dirty="0" err="1"/>
              <a:t>environment</a:t>
            </a:r>
            <a:r>
              <a:rPr lang="de-DE" dirty="0"/>
              <a:t> and </a:t>
            </a:r>
            <a:r>
              <a:rPr lang="de-DE" dirty="0" err="1"/>
              <a:t>new</a:t>
            </a:r>
            <a:r>
              <a:rPr lang="de-DE" dirty="0"/>
              <a:t> </a:t>
            </a:r>
            <a:r>
              <a:rPr lang="de-DE" dirty="0" err="1"/>
              <a:t>occluded</a:t>
            </a:r>
            <a:r>
              <a:rPr lang="de-DE" dirty="0"/>
              <a:t> </a:t>
            </a:r>
            <a:r>
              <a:rPr lang="de-DE" dirty="0" err="1"/>
              <a:t>environment</a:t>
            </a:r>
            <a:r>
              <a:rPr lang="de-DE" dirty="0"/>
              <a:t>.</a:t>
            </a:r>
            <a:endParaRPr lang="en-US" dirty="0"/>
          </a:p>
        </p:txBody>
      </p:sp>
      <p:graphicFrame>
        <p:nvGraphicFramePr>
          <p:cNvPr id="5" name="Tabelle 6">
            <a:extLst>
              <a:ext uri="{FF2B5EF4-FFF2-40B4-BE49-F238E27FC236}">
                <a16:creationId xmlns:a16="http://schemas.microsoft.com/office/drawing/2014/main" id="{61F1136E-7C26-4420-8571-65EF987C1B81}"/>
              </a:ext>
            </a:extLst>
          </p:cNvPr>
          <p:cNvGraphicFramePr>
            <a:graphicFrameLocks noGrp="1"/>
          </p:cNvGraphicFramePr>
          <p:nvPr>
            <p:extLst>
              <p:ext uri="{D42A27DB-BD31-4B8C-83A1-F6EECF244321}">
                <p14:modId xmlns:p14="http://schemas.microsoft.com/office/powerpoint/2010/main" val="141477035"/>
              </p:ext>
            </p:extLst>
          </p:nvPr>
        </p:nvGraphicFramePr>
        <p:xfrm>
          <a:off x="731970" y="1671040"/>
          <a:ext cx="9505683" cy="1197479"/>
        </p:xfrm>
        <a:graphic>
          <a:graphicData uri="http://schemas.openxmlformats.org/drawingml/2006/table">
            <a:tbl>
              <a:tblPr firstRow="1" bandRow="1">
                <a:tableStyleId>{5C22544A-7EE6-4342-B048-85BDC9FD1C3A}</a:tableStyleId>
              </a:tblPr>
              <a:tblGrid>
                <a:gridCol w="3827742">
                  <a:extLst>
                    <a:ext uri="{9D8B030D-6E8A-4147-A177-3AD203B41FA5}">
                      <a16:colId xmlns:a16="http://schemas.microsoft.com/office/drawing/2014/main" val="392925710"/>
                    </a:ext>
                  </a:extLst>
                </a:gridCol>
                <a:gridCol w="5677941">
                  <a:extLst>
                    <a:ext uri="{9D8B030D-6E8A-4147-A177-3AD203B41FA5}">
                      <a16:colId xmlns:a16="http://schemas.microsoft.com/office/drawing/2014/main" val="1330137533"/>
                    </a:ext>
                  </a:extLst>
                </a:gridCol>
              </a:tblGrid>
              <a:tr h="404999">
                <a:tc>
                  <a:txBody>
                    <a:bodyPr/>
                    <a:lstStyle/>
                    <a:p>
                      <a:pPr algn="ctr"/>
                      <a:r>
                        <a:rPr lang="en-US" sz="1600" dirty="0"/>
                        <a:t>Default dataset</a:t>
                      </a:r>
                      <a:endParaRPr lang="de-DE" sz="1600" dirty="0"/>
                    </a:p>
                  </a:txBody>
                  <a:tcPr/>
                </a:tc>
                <a:tc>
                  <a:txBody>
                    <a:bodyPr/>
                    <a:lstStyle/>
                    <a:p>
                      <a:pPr algn="ctr"/>
                      <a:r>
                        <a:rPr lang="en-US" sz="1600" dirty="0" err="1"/>
                        <a:t>Object_filter</a:t>
                      </a:r>
                      <a:r>
                        <a:rPr lang="en-US" sz="1600" dirty="0"/>
                        <a:t> dataset</a:t>
                      </a:r>
                      <a:endParaRPr lang="de-DE" sz="1600" dirty="0"/>
                    </a:p>
                  </a:txBody>
                  <a:tcPr/>
                </a:tc>
                <a:extLst>
                  <a:ext uri="{0D108BD9-81ED-4DB2-BD59-A6C34878D82A}">
                    <a16:rowId xmlns:a16="http://schemas.microsoft.com/office/drawing/2014/main" val="3285757510"/>
                  </a:ext>
                </a:extLst>
              </a:tr>
              <a:tr h="599176">
                <a:tc>
                  <a:txBody>
                    <a:bodyPr/>
                    <a:lstStyle/>
                    <a:p>
                      <a:pPr marL="0" marR="0" lvl="0" indent="0" algn="ctr" defTabSz="914333" rtl="0" eaLnBrk="1" fontAlgn="auto" latinLnBrk="0" hangingPunct="1">
                        <a:lnSpc>
                          <a:spcPct val="100000"/>
                        </a:lnSpc>
                        <a:spcBef>
                          <a:spcPts val="0"/>
                        </a:spcBef>
                        <a:spcAft>
                          <a:spcPts val="0"/>
                        </a:spcAft>
                        <a:buClrTx/>
                        <a:buSzTx/>
                        <a:buFontTx/>
                        <a:buNone/>
                        <a:tabLst/>
                        <a:defRPr/>
                      </a:pPr>
                      <a:r>
                        <a:rPr lang="de-DE" sz="1400" b="0" kern="1200" dirty="0" err="1">
                          <a:solidFill>
                            <a:schemeClr val="dk1"/>
                          </a:solidFill>
                          <a:effectLst/>
                          <a:latin typeface="+mn-lt"/>
                          <a:ea typeface="+mn-ea"/>
                          <a:cs typeface="+mn-cs"/>
                        </a:rPr>
                        <a:t>features_generator_config</a:t>
                      </a:r>
                      <a:r>
                        <a:rPr lang="de-DE" sz="1400" b="0" kern="1200" dirty="0">
                          <a:solidFill>
                            <a:schemeClr val="dk1"/>
                          </a:solidFill>
                          <a:effectLst/>
                          <a:latin typeface="+mn-lt"/>
                          <a:ea typeface="+mn-ea"/>
                          <a:cs typeface="+mn-cs"/>
                        </a:rPr>
                        <a:t> -&gt; </a:t>
                      </a:r>
                      <a:r>
                        <a:rPr lang="de-DE" sz="1400" b="0" kern="1200" dirty="0" err="1">
                          <a:solidFill>
                            <a:schemeClr val="dk1"/>
                          </a:solidFill>
                          <a:effectLst/>
                          <a:latin typeface="+mn-lt"/>
                          <a:ea typeface="+mn-ea"/>
                          <a:cs typeface="+mn-cs"/>
                        </a:rPr>
                        <a:t>No</a:t>
                      </a:r>
                      <a:r>
                        <a:rPr lang="de-DE" sz="1400" b="0" kern="1200" dirty="0">
                          <a:solidFill>
                            <a:schemeClr val="dk1"/>
                          </a:solidFill>
                          <a:effectLst/>
                          <a:latin typeface="+mn-lt"/>
                          <a:ea typeface="+mn-ea"/>
                          <a:cs typeface="+mn-cs"/>
                        </a:rPr>
                        <a:t> </a:t>
                      </a:r>
                      <a:r>
                        <a:rPr lang="de-DE" sz="1400" b="0" kern="1200" dirty="0" err="1">
                          <a:solidFill>
                            <a:schemeClr val="dk1"/>
                          </a:solidFill>
                          <a:effectLst/>
                          <a:latin typeface="+mn-lt"/>
                          <a:ea typeface="+mn-ea"/>
                          <a:cs typeface="+mn-cs"/>
                        </a:rPr>
                        <a:t>ObjectFilter</a:t>
                      </a:r>
                      <a:endParaRPr lang="de-DE" sz="1400" b="0" kern="1200" dirty="0">
                        <a:solidFill>
                          <a:schemeClr val="dk1"/>
                        </a:solidFill>
                        <a:effectLst/>
                        <a:latin typeface="+mn-lt"/>
                        <a:ea typeface="+mn-ea"/>
                        <a:cs typeface="+mn-cs"/>
                      </a:endParaRPr>
                    </a:p>
                    <a:p>
                      <a:pPr algn="ctr"/>
                      <a:endParaRPr lang="de-DE" sz="1600" dirty="0"/>
                    </a:p>
                    <a:p>
                      <a:pPr algn="ctr"/>
                      <a:r>
                        <a:rPr lang="de-DE" sz="1600" dirty="0"/>
                        <a:t>(all </a:t>
                      </a:r>
                      <a:r>
                        <a:rPr lang="de-DE" sz="1600" dirty="0" err="1"/>
                        <a:t>objects</a:t>
                      </a:r>
                      <a:r>
                        <a:rPr lang="de-DE" sz="1600" dirty="0"/>
                        <a:t> visible)</a:t>
                      </a:r>
                    </a:p>
                  </a:txBody>
                  <a:tcPr/>
                </a:tc>
                <a:tc>
                  <a:txBody>
                    <a:bodyPr/>
                    <a:lstStyle/>
                    <a:p>
                      <a:pPr marL="0" marR="0" lvl="0" indent="0" algn="ctr" defTabSz="914333" rtl="0" eaLnBrk="1" fontAlgn="auto" latinLnBrk="0" hangingPunct="1">
                        <a:lnSpc>
                          <a:spcPct val="100000"/>
                        </a:lnSpc>
                        <a:spcBef>
                          <a:spcPts val="0"/>
                        </a:spcBef>
                        <a:spcAft>
                          <a:spcPts val="0"/>
                        </a:spcAft>
                        <a:buClrTx/>
                        <a:buSzTx/>
                        <a:buFontTx/>
                        <a:buNone/>
                        <a:tabLst/>
                        <a:defRPr/>
                      </a:pPr>
                      <a:r>
                        <a:rPr lang="de-DE" sz="1400" b="0" kern="1200" dirty="0" err="1">
                          <a:solidFill>
                            <a:schemeClr val="dk1"/>
                          </a:solidFill>
                          <a:effectLst/>
                          <a:latin typeface="+mn-lt"/>
                          <a:ea typeface="+mn-ea"/>
                          <a:cs typeface="+mn-cs"/>
                        </a:rPr>
                        <a:t>features_generator_config</a:t>
                      </a:r>
                      <a:r>
                        <a:rPr lang="de-DE" sz="1400" b="0" kern="1200" dirty="0">
                          <a:solidFill>
                            <a:schemeClr val="dk1"/>
                          </a:solidFill>
                          <a:effectLst/>
                          <a:latin typeface="+mn-lt"/>
                          <a:ea typeface="+mn-ea"/>
                          <a:cs typeface="+mn-cs"/>
                        </a:rPr>
                        <a:t> -&gt; </a:t>
                      </a:r>
                      <a:r>
                        <a:rPr lang="de-DE" sz="1400" b="0" kern="1200" dirty="0" err="1">
                          <a:solidFill>
                            <a:schemeClr val="dk1"/>
                          </a:solidFill>
                          <a:effectLst/>
                          <a:latin typeface="+mn-lt"/>
                          <a:ea typeface="+mn-ea"/>
                          <a:cs typeface="+mn-cs"/>
                        </a:rPr>
                        <a:t>OcclusionZones</a:t>
                      </a:r>
                      <a:r>
                        <a:rPr lang="de-DE" sz="1400" b="0" kern="1200" dirty="0">
                          <a:solidFill>
                            <a:schemeClr val="dk1"/>
                          </a:solidFill>
                          <a:effectLst/>
                          <a:latin typeface="+mn-lt"/>
                          <a:ea typeface="+mn-ea"/>
                          <a:cs typeface="+mn-cs"/>
                        </a:rPr>
                        <a:t> </a:t>
                      </a:r>
                      <a:r>
                        <a:rPr lang="de-DE" sz="1400" b="0" kern="1200" dirty="0" err="1">
                          <a:solidFill>
                            <a:schemeClr val="dk1"/>
                          </a:solidFill>
                          <a:effectLst/>
                          <a:latin typeface="+mn-lt"/>
                          <a:ea typeface="+mn-ea"/>
                          <a:cs typeface="+mn-cs"/>
                        </a:rPr>
                        <a:t>ObjectFilter</a:t>
                      </a:r>
                      <a:endParaRPr lang="de-DE" sz="1400" b="0" kern="1200" dirty="0">
                        <a:solidFill>
                          <a:schemeClr val="dk1"/>
                        </a:solidFill>
                        <a:effectLst/>
                        <a:latin typeface="+mn-lt"/>
                        <a:ea typeface="+mn-ea"/>
                        <a:cs typeface="+mn-cs"/>
                      </a:endParaRPr>
                    </a:p>
                    <a:p>
                      <a:pPr marL="0" marR="0" lvl="0" indent="0" algn="ctr" defTabSz="914333" rtl="0" eaLnBrk="1" fontAlgn="auto" latinLnBrk="0" hangingPunct="1">
                        <a:lnSpc>
                          <a:spcPct val="100000"/>
                        </a:lnSpc>
                        <a:spcBef>
                          <a:spcPts val="0"/>
                        </a:spcBef>
                        <a:spcAft>
                          <a:spcPts val="0"/>
                        </a:spcAft>
                        <a:buClrTx/>
                        <a:buSzTx/>
                        <a:buFontTx/>
                        <a:buNone/>
                        <a:tabLst/>
                        <a:defRPr/>
                      </a:pPr>
                      <a:endParaRPr lang="de-DE" sz="1600" dirty="0"/>
                    </a:p>
                    <a:p>
                      <a:pPr marL="0" marR="0" lvl="0" indent="0" algn="ctr" defTabSz="914333" rtl="0" eaLnBrk="1" fontAlgn="auto" latinLnBrk="0" hangingPunct="1">
                        <a:lnSpc>
                          <a:spcPct val="100000"/>
                        </a:lnSpc>
                        <a:spcBef>
                          <a:spcPts val="0"/>
                        </a:spcBef>
                        <a:spcAft>
                          <a:spcPts val="0"/>
                        </a:spcAft>
                        <a:buClrTx/>
                        <a:buSzTx/>
                        <a:buFontTx/>
                        <a:buNone/>
                        <a:tabLst/>
                        <a:defRPr/>
                      </a:pPr>
                      <a:r>
                        <a:rPr lang="de-DE" sz="1600" dirty="0"/>
                        <a:t>(</a:t>
                      </a:r>
                      <a:r>
                        <a:rPr lang="de-DE" sz="1600" dirty="0" err="1"/>
                        <a:t>some</a:t>
                      </a:r>
                      <a:r>
                        <a:rPr lang="de-DE" sz="1600" dirty="0"/>
                        <a:t> </a:t>
                      </a:r>
                      <a:r>
                        <a:rPr lang="de-DE" sz="1600" dirty="0" err="1"/>
                        <a:t>objects</a:t>
                      </a:r>
                      <a:r>
                        <a:rPr lang="de-DE" sz="1600" dirty="0"/>
                        <a:t> </a:t>
                      </a:r>
                      <a:r>
                        <a:rPr lang="de-DE" sz="1600" dirty="0" err="1"/>
                        <a:t>hidden</a:t>
                      </a:r>
                      <a:r>
                        <a:rPr lang="de-DE" sz="1600" dirty="0"/>
                        <a:t>)</a:t>
                      </a:r>
                    </a:p>
                  </a:txBody>
                  <a:tcPr/>
                </a:tc>
                <a:extLst>
                  <a:ext uri="{0D108BD9-81ED-4DB2-BD59-A6C34878D82A}">
                    <a16:rowId xmlns:a16="http://schemas.microsoft.com/office/drawing/2014/main" val="4260531020"/>
                  </a:ext>
                </a:extLst>
              </a:tr>
            </a:tbl>
          </a:graphicData>
        </a:graphic>
      </p:graphicFrame>
    </p:spTree>
    <p:extLst>
      <p:ext uri="{BB962C8B-B14F-4D97-AF65-F5344CB8AC3E}">
        <p14:creationId xmlns:p14="http://schemas.microsoft.com/office/powerpoint/2010/main" val="23956591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3001B09-E5A2-4A78-8939-7C5907CCBEE5}"/>
              </a:ext>
            </a:extLst>
          </p:cNvPr>
          <p:cNvSpPr>
            <a:spLocks noGrp="1"/>
          </p:cNvSpPr>
          <p:nvPr>
            <p:ph type="body" idx="15"/>
          </p:nvPr>
        </p:nvSpPr>
        <p:spPr/>
        <p:txBody>
          <a:bodyPr/>
          <a:lstStyle/>
          <a:p>
            <a:r>
              <a:rPr lang="en-US" b="1" dirty="0"/>
              <a:t>Policy Study</a:t>
            </a:r>
            <a:endParaRPr lang="de-DE" dirty="0"/>
          </a:p>
        </p:txBody>
      </p:sp>
      <p:sp>
        <p:nvSpPr>
          <p:cNvPr id="3" name="Titel 2">
            <a:extLst>
              <a:ext uri="{FF2B5EF4-FFF2-40B4-BE49-F238E27FC236}">
                <a16:creationId xmlns:a16="http://schemas.microsoft.com/office/drawing/2014/main" id="{14A9D004-BDDD-4D95-845E-62D959AFAD5B}"/>
              </a:ext>
            </a:extLst>
          </p:cNvPr>
          <p:cNvSpPr>
            <a:spLocks noGrp="1"/>
          </p:cNvSpPr>
          <p:nvPr>
            <p:ph type="title" sz="quarter"/>
          </p:nvPr>
        </p:nvSpPr>
        <p:spPr/>
        <p:txBody>
          <a:bodyPr/>
          <a:lstStyle/>
          <a:p>
            <a:r>
              <a:rPr lang="en-US" dirty="0"/>
              <a:t>Policy Training</a:t>
            </a:r>
            <a:br>
              <a:rPr lang="en-US" dirty="0">
                <a:highlight>
                  <a:srgbClr val="00FF00"/>
                </a:highlight>
              </a:rPr>
            </a:br>
            <a:endParaRPr lang="de-DE" dirty="0"/>
          </a:p>
        </p:txBody>
      </p:sp>
      <p:sp>
        <p:nvSpPr>
          <p:cNvPr id="5" name="Inhaltsplatzhalter 4">
            <a:extLst>
              <a:ext uri="{FF2B5EF4-FFF2-40B4-BE49-F238E27FC236}">
                <a16:creationId xmlns:a16="http://schemas.microsoft.com/office/drawing/2014/main" id="{06056DDA-F897-4A52-ADF2-DABA65BF3B62}"/>
              </a:ext>
            </a:extLst>
          </p:cNvPr>
          <p:cNvSpPr>
            <a:spLocks noGrp="1"/>
          </p:cNvSpPr>
          <p:nvPr>
            <p:ph sz="quarter" idx="1"/>
          </p:nvPr>
        </p:nvSpPr>
        <p:spPr>
          <a:xfrm>
            <a:off x="409074" y="1296000"/>
            <a:ext cx="10298296" cy="4168800"/>
          </a:xfrm>
        </p:spPr>
        <p:txBody>
          <a:bodyPr/>
          <a:lstStyle/>
          <a:p>
            <a:r>
              <a:rPr lang="de-DE" dirty="0"/>
              <a:t>Policy </a:t>
            </a:r>
            <a:r>
              <a:rPr lang="de-DE" dirty="0" err="1"/>
              <a:t>used</a:t>
            </a:r>
            <a:r>
              <a:rPr lang="de-DE" dirty="0"/>
              <a:t> - (</a:t>
            </a:r>
            <a:r>
              <a:rPr lang="de-DE" b="0" dirty="0" err="1">
                <a:solidFill>
                  <a:srgbClr val="CE9178"/>
                </a:solidFill>
                <a:effectLst/>
                <a:latin typeface="Consolas" panose="020B0609020204030204" pitchFamily="49" charset="0"/>
              </a:rPr>
              <a:t>FlexibleCnnBackboneWaypointsDetectionHead</a:t>
            </a:r>
            <a:r>
              <a:rPr lang="de-DE" dirty="0">
                <a:latin typeface="Consolas" panose="020B0609020204030204" pitchFamily="49" charset="0"/>
              </a:rPr>
              <a:t>)</a:t>
            </a:r>
          </a:p>
          <a:p>
            <a:pPr lvl="1"/>
            <a:endParaRPr lang="de-DE" dirty="0"/>
          </a:p>
          <a:p>
            <a:pPr lvl="1"/>
            <a:endParaRPr lang="de-DE" dirty="0"/>
          </a:p>
          <a:p>
            <a:pPr lvl="1"/>
            <a:endParaRPr lang="de-DE" dirty="0"/>
          </a:p>
          <a:p>
            <a:pPr marL="233983" lvl="1" indent="0">
              <a:buNone/>
            </a:pPr>
            <a:endParaRPr lang="de-DE" dirty="0"/>
          </a:p>
          <a:p>
            <a:endParaRPr lang="de-DE" dirty="0"/>
          </a:p>
        </p:txBody>
      </p:sp>
      <p:graphicFrame>
        <p:nvGraphicFramePr>
          <p:cNvPr id="7" name="Tabelle 6">
            <a:extLst>
              <a:ext uri="{FF2B5EF4-FFF2-40B4-BE49-F238E27FC236}">
                <a16:creationId xmlns:a16="http://schemas.microsoft.com/office/drawing/2014/main" id="{A686C901-27C7-4EF2-8E7D-76D5AFBABCC7}"/>
              </a:ext>
            </a:extLst>
          </p:cNvPr>
          <p:cNvGraphicFramePr>
            <a:graphicFrameLocks noGrp="1"/>
          </p:cNvGraphicFramePr>
          <p:nvPr>
            <p:extLst>
              <p:ext uri="{D42A27DB-BD31-4B8C-83A1-F6EECF244321}">
                <p14:modId xmlns:p14="http://schemas.microsoft.com/office/powerpoint/2010/main" val="1976944060"/>
              </p:ext>
            </p:extLst>
          </p:nvPr>
        </p:nvGraphicFramePr>
        <p:xfrm>
          <a:off x="1612124" y="1880090"/>
          <a:ext cx="7443535" cy="2696311"/>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529955132"/>
                    </a:ext>
                  </a:extLst>
                </a:gridCol>
                <a:gridCol w="2356693">
                  <a:extLst>
                    <a:ext uri="{9D8B030D-6E8A-4147-A177-3AD203B41FA5}">
                      <a16:colId xmlns:a16="http://schemas.microsoft.com/office/drawing/2014/main" val="392925710"/>
                    </a:ext>
                  </a:extLst>
                </a:gridCol>
                <a:gridCol w="2953242">
                  <a:extLst>
                    <a:ext uri="{9D8B030D-6E8A-4147-A177-3AD203B41FA5}">
                      <a16:colId xmlns:a16="http://schemas.microsoft.com/office/drawing/2014/main" val="1330137533"/>
                    </a:ext>
                  </a:extLst>
                </a:gridCol>
              </a:tblGrid>
              <a:tr h="472139">
                <a:tc>
                  <a:txBody>
                    <a:bodyPr/>
                    <a:lstStyle/>
                    <a:p>
                      <a:pPr algn="ctr"/>
                      <a:r>
                        <a:rPr lang="en-US" sz="1600" i="1" dirty="0"/>
                        <a:t>Config</a:t>
                      </a:r>
                      <a:endParaRPr lang="de-DE" sz="1600" i="1" dirty="0"/>
                    </a:p>
                  </a:txBody>
                  <a:tcPr/>
                </a:tc>
                <a:tc>
                  <a:txBody>
                    <a:bodyPr/>
                    <a:lstStyle/>
                    <a:p>
                      <a:pPr algn="ctr"/>
                      <a:r>
                        <a:rPr lang="en-US" sz="1600" i="1" dirty="0" err="1"/>
                        <a:t>No_filter</a:t>
                      </a:r>
                      <a:r>
                        <a:rPr lang="en-US" sz="1600" i="1" dirty="0"/>
                        <a:t> policy</a:t>
                      </a:r>
                      <a:endParaRPr lang="de-DE" sz="1600" i="1" dirty="0"/>
                    </a:p>
                  </a:txBody>
                  <a:tcPr/>
                </a:tc>
                <a:tc>
                  <a:txBody>
                    <a:bodyPr/>
                    <a:lstStyle/>
                    <a:p>
                      <a:pPr algn="ctr"/>
                      <a:r>
                        <a:rPr lang="en-US" sz="1600" i="1" dirty="0"/>
                        <a:t>Filter policy</a:t>
                      </a:r>
                      <a:endParaRPr lang="de-DE" sz="1600" i="1" dirty="0"/>
                    </a:p>
                  </a:txBody>
                  <a:tcPr/>
                </a:tc>
                <a:extLst>
                  <a:ext uri="{0D108BD9-81ED-4DB2-BD59-A6C34878D82A}">
                    <a16:rowId xmlns:a16="http://schemas.microsoft.com/office/drawing/2014/main" val="3285757510"/>
                  </a:ext>
                </a:extLst>
              </a:tr>
              <a:tr h="633338">
                <a:tc>
                  <a:txBody>
                    <a:bodyPr/>
                    <a:lstStyle/>
                    <a:p>
                      <a:pPr algn="ctr"/>
                      <a:r>
                        <a:rPr lang="en-US" sz="1600" dirty="0"/>
                        <a:t>Dataset</a:t>
                      </a:r>
                      <a:endParaRPr lang="de-DE" sz="1600" dirty="0"/>
                    </a:p>
                  </a:txBody>
                  <a:tcPr anchor="ctr"/>
                </a:tc>
                <a:tc>
                  <a:txBody>
                    <a:bodyPr/>
                    <a:lstStyle/>
                    <a:p>
                      <a:pPr algn="ctr"/>
                      <a:r>
                        <a:rPr lang="en-US" sz="1400" dirty="0"/>
                        <a:t>Default dataset</a:t>
                      </a:r>
                    </a:p>
                    <a:p>
                      <a:pPr algn="ctr"/>
                      <a:r>
                        <a:rPr lang="en-US" sz="1400" dirty="0"/>
                        <a:t>(without object filter)</a:t>
                      </a:r>
                      <a:endParaRPr lang="de-DE" sz="1400" dirty="0"/>
                    </a:p>
                    <a:p>
                      <a:endParaRPr lang="de-DE" sz="1600" dirty="0"/>
                    </a:p>
                  </a:txBody>
                  <a:tcPr/>
                </a:tc>
                <a:tc>
                  <a:txBody>
                    <a:bodyPr/>
                    <a:lstStyle/>
                    <a:p>
                      <a:pPr algn="ctr"/>
                      <a:r>
                        <a:rPr lang="en-US" sz="1400" dirty="0"/>
                        <a:t>Object filter dataset</a:t>
                      </a:r>
                      <a:endParaRPr lang="de-DE" sz="1400" dirty="0"/>
                    </a:p>
                    <a:p>
                      <a:pPr marL="0" marR="0" lvl="0" indent="0" algn="l" defTabSz="914333" rtl="0" eaLnBrk="1" fontAlgn="auto" latinLnBrk="0" hangingPunct="1">
                        <a:lnSpc>
                          <a:spcPct val="100000"/>
                        </a:lnSpc>
                        <a:spcBef>
                          <a:spcPts val="0"/>
                        </a:spcBef>
                        <a:spcAft>
                          <a:spcPts val="0"/>
                        </a:spcAft>
                        <a:buClrTx/>
                        <a:buSzTx/>
                        <a:buFontTx/>
                        <a:buNone/>
                        <a:tabLst/>
                        <a:defRPr/>
                      </a:pPr>
                      <a:endParaRPr lang="de-DE" sz="1600" dirty="0"/>
                    </a:p>
                  </a:txBody>
                  <a:tcPr/>
                </a:tc>
                <a:extLst>
                  <a:ext uri="{0D108BD9-81ED-4DB2-BD59-A6C34878D82A}">
                    <a16:rowId xmlns:a16="http://schemas.microsoft.com/office/drawing/2014/main" val="4260531020"/>
                  </a:ext>
                </a:extLst>
              </a:tr>
              <a:tr h="730652">
                <a:tc rowSpan="2">
                  <a:txBody>
                    <a:bodyPr/>
                    <a:lstStyle/>
                    <a:p>
                      <a:pPr algn="ctr">
                        <a:lnSpc>
                          <a:spcPct val="150000"/>
                        </a:lnSpc>
                      </a:pPr>
                      <a:r>
                        <a:rPr lang="en-US" sz="1600" dirty="0"/>
                        <a:t>Evaluation</a:t>
                      </a:r>
                    </a:p>
                  </a:txBody>
                  <a:tcPr anchor="ctr"/>
                </a:tc>
                <a:tc>
                  <a:txBody>
                    <a:bodyPr/>
                    <a:lstStyle/>
                    <a:p>
                      <a:pPr marL="0" marR="0" lvl="0" indent="0" algn="ctr" defTabSz="914333" rtl="0" eaLnBrk="1" fontAlgn="auto" latinLnBrk="0" hangingPunct="1">
                        <a:lnSpc>
                          <a:spcPct val="100000"/>
                        </a:lnSpc>
                        <a:spcBef>
                          <a:spcPts val="0"/>
                        </a:spcBef>
                        <a:spcAft>
                          <a:spcPts val="0"/>
                        </a:spcAft>
                        <a:buClrTx/>
                        <a:buSzTx/>
                        <a:buFontTx/>
                        <a:buNone/>
                        <a:tabLst/>
                        <a:defRPr/>
                      </a:pPr>
                      <a:r>
                        <a:rPr lang="de-DE" sz="1400" b="0" kern="1200" dirty="0">
                          <a:solidFill>
                            <a:schemeClr val="dk1"/>
                          </a:solidFill>
                          <a:effectLst/>
                          <a:latin typeface="+mn-lt"/>
                          <a:ea typeface="+mn-ea"/>
                          <a:cs typeface="+mn-cs"/>
                        </a:rPr>
                        <a:t>Default </a:t>
                      </a:r>
                      <a:r>
                        <a:rPr lang="de-DE" sz="1400" b="0" kern="1200" dirty="0" err="1">
                          <a:solidFill>
                            <a:schemeClr val="dk1"/>
                          </a:solidFill>
                          <a:effectLst/>
                          <a:latin typeface="+mn-lt"/>
                          <a:ea typeface="+mn-ea"/>
                          <a:cs typeface="+mn-cs"/>
                        </a:rPr>
                        <a:t>environment</a:t>
                      </a:r>
                      <a:r>
                        <a:rPr lang="de-DE" sz="1400" b="0" kern="1200" dirty="0">
                          <a:solidFill>
                            <a:schemeClr val="dk1"/>
                          </a:solidFill>
                          <a:effectLst/>
                          <a:latin typeface="+mn-lt"/>
                          <a:ea typeface="+mn-ea"/>
                          <a:cs typeface="+mn-cs"/>
                        </a:rPr>
                        <a:t>,</a:t>
                      </a:r>
                    </a:p>
                    <a:p>
                      <a:pPr marL="0" marR="0" lvl="0" indent="0" algn="ctr" defTabSz="914333" rtl="0" eaLnBrk="1" fontAlgn="auto" latinLnBrk="0" hangingPunct="1">
                        <a:lnSpc>
                          <a:spcPct val="100000"/>
                        </a:lnSpc>
                        <a:spcBef>
                          <a:spcPts val="0"/>
                        </a:spcBef>
                        <a:spcAft>
                          <a:spcPts val="0"/>
                        </a:spcAft>
                        <a:buClrTx/>
                        <a:buSzTx/>
                        <a:buFontTx/>
                        <a:buNone/>
                        <a:tabLst/>
                        <a:defRPr/>
                      </a:pPr>
                      <a:endParaRPr lang="de-DE" sz="1400" b="0" kern="1200" dirty="0">
                        <a:solidFill>
                          <a:schemeClr val="dk1"/>
                        </a:solidFill>
                        <a:effectLst/>
                        <a:latin typeface="+mn-lt"/>
                        <a:ea typeface="+mn-ea"/>
                        <a:cs typeface="+mn-cs"/>
                      </a:endParaRPr>
                    </a:p>
                    <a:p>
                      <a:pPr algn="ctr"/>
                      <a:endParaRPr lang="de-DE" sz="1400" dirty="0"/>
                    </a:p>
                  </a:txBody>
                  <a:tcPr/>
                </a:tc>
                <a:tc>
                  <a:txBody>
                    <a:bodyPr/>
                    <a:lstStyle/>
                    <a:p>
                      <a:pPr marL="0" marR="0" lvl="0" indent="0" algn="ctr" defTabSz="914333" rtl="0" eaLnBrk="1" fontAlgn="auto" latinLnBrk="0" hangingPunct="1">
                        <a:lnSpc>
                          <a:spcPct val="100000"/>
                        </a:lnSpc>
                        <a:spcBef>
                          <a:spcPts val="0"/>
                        </a:spcBef>
                        <a:spcAft>
                          <a:spcPts val="0"/>
                        </a:spcAft>
                        <a:buClrTx/>
                        <a:buSzTx/>
                        <a:buFontTx/>
                        <a:buNone/>
                        <a:tabLst/>
                        <a:defRPr/>
                      </a:pPr>
                      <a:r>
                        <a:rPr lang="de-DE" sz="1400" b="0" kern="1200" dirty="0">
                          <a:solidFill>
                            <a:schemeClr val="dk1"/>
                          </a:solidFill>
                          <a:effectLst/>
                          <a:latin typeface="+mn-lt"/>
                          <a:ea typeface="+mn-ea"/>
                          <a:cs typeface="+mn-cs"/>
                        </a:rPr>
                        <a:t>Default </a:t>
                      </a:r>
                      <a:r>
                        <a:rPr lang="de-DE" sz="1400" b="0" kern="1200" dirty="0" err="1">
                          <a:solidFill>
                            <a:schemeClr val="dk1"/>
                          </a:solidFill>
                          <a:effectLst/>
                          <a:latin typeface="+mn-lt"/>
                          <a:ea typeface="+mn-ea"/>
                          <a:cs typeface="+mn-cs"/>
                        </a:rPr>
                        <a:t>environment</a:t>
                      </a:r>
                      <a:r>
                        <a:rPr lang="de-DE" sz="1400" b="0" kern="1200" dirty="0">
                          <a:solidFill>
                            <a:schemeClr val="dk1"/>
                          </a:solidFill>
                          <a:effectLst/>
                          <a:latin typeface="+mn-lt"/>
                          <a:ea typeface="+mn-ea"/>
                          <a:cs typeface="+mn-cs"/>
                        </a:rPr>
                        <a:t>,</a:t>
                      </a:r>
                    </a:p>
                  </a:txBody>
                  <a:tcPr/>
                </a:tc>
                <a:extLst>
                  <a:ext uri="{0D108BD9-81ED-4DB2-BD59-A6C34878D82A}">
                    <a16:rowId xmlns:a16="http://schemas.microsoft.com/office/drawing/2014/main" val="2566097245"/>
                  </a:ext>
                </a:extLst>
              </a:tr>
              <a:tr h="730652">
                <a:tc vMerge="1">
                  <a:txBody>
                    <a:bodyPr/>
                    <a:lstStyle/>
                    <a:p>
                      <a:pPr algn="ctr"/>
                      <a:endParaRPr lang="en-US" sz="1600" dirty="0"/>
                    </a:p>
                  </a:txBody>
                  <a:tcPr/>
                </a:tc>
                <a:tc>
                  <a:txBody>
                    <a:bodyPr/>
                    <a:lstStyle/>
                    <a:p>
                      <a:pPr marL="0" marR="0" lvl="0" indent="0" algn="ctr" defTabSz="914333" rtl="0" eaLnBrk="1" fontAlgn="auto" latinLnBrk="0" hangingPunct="1">
                        <a:lnSpc>
                          <a:spcPct val="100000"/>
                        </a:lnSpc>
                        <a:spcBef>
                          <a:spcPts val="0"/>
                        </a:spcBef>
                        <a:spcAft>
                          <a:spcPts val="0"/>
                        </a:spcAft>
                        <a:buClrTx/>
                        <a:buSzTx/>
                        <a:buFontTx/>
                        <a:buNone/>
                        <a:tabLst/>
                        <a:defRPr/>
                      </a:pPr>
                      <a:r>
                        <a:rPr lang="de-DE" sz="1400" b="0" kern="1200" dirty="0" err="1">
                          <a:solidFill>
                            <a:schemeClr val="dk1"/>
                          </a:solidFill>
                          <a:effectLst/>
                          <a:latin typeface="+mn-lt"/>
                          <a:ea typeface="+mn-ea"/>
                          <a:cs typeface="+mn-cs"/>
                        </a:rPr>
                        <a:t>Occlusion</a:t>
                      </a:r>
                      <a:r>
                        <a:rPr lang="de-DE" sz="1400" b="0" kern="1200" dirty="0">
                          <a:solidFill>
                            <a:schemeClr val="dk1"/>
                          </a:solidFill>
                          <a:effectLst/>
                          <a:latin typeface="+mn-lt"/>
                          <a:ea typeface="+mn-ea"/>
                          <a:cs typeface="+mn-cs"/>
                        </a:rPr>
                        <a:t> </a:t>
                      </a:r>
                      <a:r>
                        <a:rPr lang="de-DE" sz="1400" b="0" kern="1200" dirty="0" err="1">
                          <a:solidFill>
                            <a:schemeClr val="dk1"/>
                          </a:solidFill>
                          <a:effectLst/>
                          <a:latin typeface="+mn-lt"/>
                          <a:ea typeface="+mn-ea"/>
                          <a:cs typeface="+mn-cs"/>
                        </a:rPr>
                        <a:t>environment</a:t>
                      </a:r>
                      <a:endParaRPr lang="de-DE" sz="1400" dirty="0"/>
                    </a:p>
                    <a:p>
                      <a:pPr algn="ctr"/>
                      <a:endParaRPr lang="de-DE" sz="1400" dirty="0"/>
                    </a:p>
                  </a:txBody>
                  <a:tcPr/>
                </a:tc>
                <a:tc>
                  <a:txBody>
                    <a:bodyPr/>
                    <a:lstStyle/>
                    <a:p>
                      <a:pPr marL="0" marR="0" lvl="0" indent="0" algn="ctr" defTabSz="914333" rtl="0" eaLnBrk="1" fontAlgn="auto" latinLnBrk="0" hangingPunct="1">
                        <a:lnSpc>
                          <a:spcPct val="100000"/>
                        </a:lnSpc>
                        <a:spcBef>
                          <a:spcPts val="0"/>
                        </a:spcBef>
                        <a:spcAft>
                          <a:spcPts val="0"/>
                        </a:spcAft>
                        <a:buClrTx/>
                        <a:buSzTx/>
                        <a:buFontTx/>
                        <a:buNone/>
                        <a:tabLst/>
                        <a:defRPr/>
                      </a:pPr>
                      <a:r>
                        <a:rPr lang="de-DE" sz="1400" b="0" kern="1200" dirty="0" err="1">
                          <a:solidFill>
                            <a:schemeClr val="dk1"/>
                          </a:solidFill>
                          <a:effectLst/>
                          <a:latin typeface="+mn-lt"/>
                          <a:ea typeface="+mn-ea"/>
                          <a:cs typeface="+mn-cs"/>
                        </a:rPr>
                        <a:t>Occlusion</a:t>
                      </a:r>
                      <a:r>
                        <a:rPr lang="de-DE" sz="1400" b="0" kern="1200" dirty="0">
                          <a:solidFill>
                            <a:schemeClr val="dk1"/>
                          </a:solidFill>
                          <a:effectLst/>
                          <a:latin typeface="+mn-lt"/>
                          <a:ea typeface="+mn-ea"/>
                          <a:cs typeface="+mn-cs"/>
                        </a:rPr>
                        <a:t> </a:t>
                      </a:r>
                      <a:r>
                        <a:rPr lang="de-DE" sz="1400" b="0" kern="1200" dirty="0" err="1">
                          <a:solidFill>
                            <a:schemeClr val="dk1"/>
                          </a:solidFill>
                          <a:effectLst/>
                          <a:latin typeface="+mn-lt"/>
                          <a:ea typeface="+mn-ea"/>
                          <a:cs typeface="+mn-cs"/>
                        </a:rPr>
                        <a:t>environment</a:t>
                      </a:r>
                      <a:endParaRPr lang="de-DE" sz="1400" dirty="0"/>
                    </a:p>
                    <a:p>
                      <a:pPr marL="0" marR="0" lvl="0" indent="0" algn="ctr" defTabSz="914333" rtl="0" eaLnBrk="1" fontAlgn="auto" latinLnBrk="0" hangingPunct="1">
                        <a:lnSpc>
                          <a:spcPct val="100000"/>
                        </a:lnSpc>
                        <a:spcBef>
                          <a:spcPts val="0"/>
                        </a:spcBef>
                        <a:spcAft>
                          <a:spcPts val="0"/>
                        </a:spcAft>
                        <a:buClrTx/>
                        <a:buSzTx/>
                        <a:buFontTx/>
                        <a:buNone/>
                        <a:tabLst/>
                        <a:defRPr/>
                      </a:pPr>
                      <a:endParaRPr lang="de-DE" sz="1400" dirty="0"/>
                    </a:p>
                  </a:txBody>
                  <a:tcPr/>
                </a:tc>
                <a:extLst>
                  <a:ext uri="{0D108BD9-81ED-4DB2-BD59-A6C34878D82A}">
                    <a16:rowId xmlns:a16="http://schemas.microsoft.com/office/drawing/2014/main" val="3993639243"/>
                  </a:ext>
                </a:extLst>
              </a:tr>
            </a:tbl>
          </a:graphicData>
        </a:graphic>
      </p:graphicFrame>
      <p:sp>
        <p:nvSpPr>
          <p:cNvPr id="4" name="Textfeld 3">
            <a:extLst>
              <a:ext uri="{FF2B5EF4-FFF2-40B4-BE49-F238E27FC236}">
                <a16:creationId xmlns:a16="http://schemas.microsoft.com/office/drawing/2014/main" id="{AEDD16AA-CA67-407D-AAF3-DEF89F1650EB}"/>
              </a:ext>
            </a:extLst>
          </p:cNvPr>
          <p:cNvSpPr txBox="1"/>
          <p:nvPr/>
        </p:nvSpPr>
        <p:spPr>
          <a:xfrm>
            <a:off x="683741" y="4874613"/>
            <a:ext cx="914400" cy="914400"/>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800" b="0" i="0" u="none" strike="noStrike" kern="0" cap="none" spc="0" normalizeH="0" baseline="0" noProof="0" dirty="0">
                <a:ln>
                  <a:noFill/>
                </a:ln>
                <a:solidFill>
                  <a:srgbClr val="000000"/>
                </a:solidFill>
                <a:effectLst/>
                <a:uLnTx/>
                <a:uFillTx/>
              </a:rPr>
              <a:t>Default dataset + default environment = baseline of the project</a:t>
            </a:r>
            <a:endParaRPr kumimoji="0" lang="de-DE" sz="18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3847767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3001B09-E5A2-4A78-8939-7C5907CCBEE5}"/>
              </a:ext>
            </a:extLst>
          </p:cNvPr>
          <p:cNvSpPr>
            <a:spLocks noGrp="1"/>
          </p:cNvSpPr>
          <p:nvPr>
            <p:ph type="body" idx="15"/>
          </p:nvPr>
        </p:nvSpPr>
        <p:spPr/>
        <p:txBody>
          <a:bodyPr/>
          <a:lstStyle/>
          <a:p>
            <a:r>
              <a:rPr lang="en-US" b="1" dirty="0"/>
              <a:t>Policy Study</a:t>
            </a:r>
            <a:endParaRPr lang="de-DE" dirty="0"/>
          </a:p>
        </p:txBody>
      </p:sp>
      <p:sp>
        <p:nvSpPr>
          <p:cNvPr id="3" name="Titel 2">
            <a:extLst>
              <a:ext uri="{FF2B5EF4-FFF2-40B4-BE49-F238E27FC236}">
                <a16:creationId xmlns:a16="http://schemas.microsoft.com/office/drawing/2014/main" id="{14A9D004-BDDD-4D95-845E-62D959AFAD5B}"/>
              </a:ext>
            </a:extLst>
          </p:cNvPr>
          <p:cNvSpPr>
            <a:spLocks noGrp="1"/>
          </p:cNvSpPr>
          <p:nvPr>
            <p:ph type="title" sz="quarter"/>
          </p:nvPr>
        </p:nvSpPr>
        <p:spPr/>
        <p:txBody>
          <a:bodyPr/>
          <a:lstStyle/>
          <a:p>
            <a:r>
              <a:rPr lang="en-US" dirty="0"/>
              <a:t>Policy Evaluation</a:t>
            </a:r>
            <a:br>
              <a:rPr lang="en-US" dirty="0">
                <a:highlight>
                  <a:srgbClr val="00FF00"/>
                </a:highlight>
              </a:rPr>
            </a:br>
            <a:endParaRPr lang="de-DE" dirty="0"/>
          </a:p>
        </p:txBody>
      </p:sp>
      <p:sp>
        <p:nvSpPr>
          <p:cNvPr id="5" name="Inhaltsplatzhalter 4">
            <a:extLst>
              <a:ext uri="{FF2B5EF4-FFF2-40B4-BE49-F238E27FC236}">
                <a16:creationId xmlns:a16="http://schemas.microsoft.com/office/drawing/2014/main" id="{06056DDA-F897-4A52-ADF2-DABA65BF3B62}"/>
              </a:ext>
            </a:extLst>
          </p:cNvPr>
          <p:cNvSpPr>
            <a:spLocks noGrp="1"/>
          </p:cNvSpPr>
          <p:nvPr>
            <p:ph sz="quarter" idx="1"/>
          </p:nvPr>
        </p:nvSpPr>
        <p:spPr>
          <a:xfrm>
            <a:off x="409074" y="1296000"/>
            <a:ext cx="10298296" cy="4168800"/>
          </a:xfrm>
        </p:spPr>
        <p:txBody>
          <a:bodyPr/>
          <a:lstStyle/>
          <a:p>
            <a:pPr lvl="1"/>
            <a:endParaRPr lang="de-DE" dirty="0"/>
          </a:p>
          <a:p>
            <a:pPr lvl="1"/>
            <a:endParaRPr lang="de-DE" dirty="0"/>
          </a:p>
          <a:p>
            <a:pPr lvl="1"/>
            <a:endParaRPr lang="de-DE" dirty="0"/>
          </a:p>
          <a:p>
            <a:pPr marL="233983" lvl="1" indent="0">
              <a:buNone/>
            </a:pPr>
            <a:endParaRPr lang="de-DE" dirty="0"/>
          </a:p>
          <a:p>
            <a:endParaRPr lang="de-DE" dirty="0"/>
          </a:p>
        </p:txBody>
      </p:sp>
      <p:sp>
        <p:nvSpPr>
          <p:cNvPr id="6" name="Textfeld 5">
            <a:extLst>
              <a:ext uri="{FF2B5EF4-FFF2-40B4-BE49-F238E27FC236}">
                <a16:creationId xmlns:a16="http://schemas.microsoft.com/office/drawing/2014/main" id="{468D551C-7238-4904-9B33-98B9F479E61B}"/>
              </a:ext>
            </a:extLst>
          </p:cNvPr>
          <p:cNvSpPr txBox="1"/>
          <p:nvPr/>
        </p:nvSpPr>
        <p:spPr>
          <a:xfrm>
            <a:off x="1315091" y="1264976"/>
            <a:ext cx="914400" cy="914400"/>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lang="en-US" sz="1200" i="1" kern="0" dirty="0" err="1">
                <a:solidFill>
                  <a:srgbClr val="000000"/>
                </a:solidFill>
              </a:rPr>
              <a:t>Scenario_layeredmap_empty</a:t>
            </a:r>
            <a:endParaRPr kumimoji="0" lang="de-DE" sz="1200" b="0" i="1" u="none" strike="noStrike" kern="0" cap="none" spc="0" normalizeH="0" baseline="0" noProof="0" dirty="0">
              <a:ln>
                <a:noFill/>
              </a:ln>
              <a:solidFill>
                <a:srgbClr val="000000"/>
              </a:solidFill>
              <a:effectLst/>
              <a:uLnTx/>
              <a:uFillTx/>
            </a:endParaRPr>
          </a:p>
        </p:txBody>
      </p:sp>
      <p:sp>
        <p:nvSpPr>
          <p:cNvPr id="8" name="Textfeld 7">
            <a:extLst>
              <a:ext uri="{FF2B5EF4-FFF2-40B4-BE49-F238E27FC236}">
                <a16:creationId xmlns:a16="http://schemas.microsoft.com/office/drawing/2014/main" id="{0A0966E9-F149-4268-B842-3022E63EDA47}"/>
              </a:ext>
            </a:extLst>
          </p:cNvPr>
          <p:cNvSpPr txBox="1"/>
          <p:nvPr/>
        </p:nvSpPr>
        <p:spPr>
          <a:xfrm>
            <a:off x="4697978" y="1284828"/>
            <a:ext cx="914400" cy="914400"/>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lang="en-US" sz="1200" i="1" kern="0" dirty="0" err="1">
                <a:solidFill>
                  <a:srgbClr val="000000"/>
                </a:solidFill>
              </a:rPr>
              <a:t>Scenario_layeredmap_general</a:t>
            </a:r>
            <a:endParaRPr kumimoji="0" lang="de-DE" sz="1200" b="0" i="1" u="none" strike="noStrike" kern="0" cap="none" spc="0" normalizeH="0" baseline="0" noProof="0" dirty="0">
              <a:ln>
                <a:noFill/>
              </a:ln>
              <a:solidFill>
                <a:srgbClr val="000000"/>
              </a:solidFill>
              <a:effectLst/>
              <a:uLnTx/>
              <a:uFillTx/>
            </a:endParaRPr>
          </a:p>
        </p:txBody>
      </p:sp>
      <p:sp>
        <p:nvSpPr>
          <p:cNvPr id="9" name="Textfeld 8">
            <a:extLst>
              <a:ext uri="{FF2B5EF4-FFF2-40B4-BE49-F238E27FC236}">
                <a16:creationId xmlns:a16="http://schemas.microsoft.com/office/drawing/2014/main" id="{E6FF5161-8288-49B7-96AE-A22704301111}"/>
              </a:ext>
            </a:extLst>
          </p:cNvPr>
          <p:cNvSpPr txBox="1"/>
          <p:nvPr/>
        </p:nvSpPr>
        <p:spPr>
          <a:xfrm>
            <a:off x="8080865" y="1284828"/>
            <a:ext cx="914400" cy="914400"/>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lang="en-US" sz="1200" i="1" kern="0" dirty="0" err="1">
                <a:solidFill>
                  <a:srgbClr val="000000"/>
                </a:solidFill>
              </a:rPr>
              <a:t>Scenario_layeredmap_yielding</a:t>
            </a:r>
            <a:endParaRPr kumimoji="0" lang="de-DE" sz="1200" b="0" i="1" u="none" strike="noStrike" kern="0" cap="none" spc="0" normalizeH="0" baseline="0" noProof="0" dirty="0">
              <a:ln>
                <a:noFill/>
              </a:ln>
              <a:solidFill>
                <a:srgbClr val="000000"/>
              </a:solidFill>
              <a:effectLst/>
              <a:uLnTx/>
              <a:uFillTx/>
            </a:endParaRPr>
          </a:p>
        </p:txBody>
      </p:sp>
      <p:pic>
        <p:nvPicPr>
          <p:cNvPr id="10" name="Grafik 9">
            <a:extLst>
              <a:ext uri="{FF2B5EF4-FFF2-40B4-BE49-F238E27FC236}">
                <a16:creationId xmlns:a16="http://schemas.microsoft.com/office/drawing/2014/main" id="{62BE5B3B-781C-48EA-A905-1830812BAF1F}"/>
              </a:ext>
            </a:extLst>
          </p:cNvPr>
          <p:cNvPicPr>
            <a:picLocks noChangeAspect="1"/>
          </p:cNvPicPr>
          <p:nvPr/>
        </p:nvPicPr>
        <p:blipFill>
          <a:blip r:embed="rId3"/>
          <a:stretch>
            <a:fillRect/>
          </a:stretch>
        </p:blipFill>
        <p:spPr>
          <a:xfrm>
            <a:off x="259080" y="1684434"/>
            <a:ext cx="10475223" cy="2157560"/>
          </a:xfrm>
          <a:prstGeom prst="rect">
            <a:avLst/>
          </a:prstGeom>
        </p:spPr>
      </p:pic>
      <p:pic>
        <p:nvPicPr>
          <p:cNvPr id="14" name="Grafik 13">
            <a:extLst>
              <a:ext uri="{FF2B5EF4-FFF2-40B4-BE49-F238E27FC236}">
                <a16:creationId xmlns:a16="http://schemas.microsoft.com/office/drawing/2014/main" id="{B9C55F43-8FAC-46E6-A116-8A9CF1347545}"/>
              </a:ext>
            </a:extLst>
          </p:cNvPr>
          <p:cNvPicPr>
            <a:picLocks noChangeAspect="1"/>
          </p:cNvPicPr>
          <p:nvPr/>
        </p:nvPicPr>
        <p:blipFill>
          <a:blip r:embed="rId4"/>
          <a:stretch>
            <a:fillRect/>
          </a:stretch>
        </p:blipFill>
        <p:spPr>
          <a:xfrm>
            <a:off x="409074" y="3841994"/>
            <a:ext cx="10406608" cy="2188056"/>
          </a:xfrm>
          <a:prstGeom prst="rect">
            <a:avLst/>
          </a:prstGeom>
        </p:spPr>
      </p:pic>
    </p:spTree>
    <p:extLst>
      <p:ext uri="{BB962C8B-B14F-4D97-AF65-F5344CB8AC3E}">
        <p14:creationId xmlns:p14="http://schemas.microsoft.com/office/powerpoint/2010/main" val="5133148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5AC3CC-A37D-4112-A34D-000E3DA3D3B8}"/>
              </a:ext>
            </a:extLst>
          </p:cNvPr>
          <p:cNvSpPr>
            <a:spLocks noGrp="1"/>
          </p:cNvSpPr>
          <p:nvPr>
            <p:ph type="title"/>
          </p:nvPr>
        </p:nvSpPr>
        <p:spPr/>
        <p:txBody>
          <a:bodyPr/>
          <a:lstStyle/>
          <a:p>
            <a:endParaRPr lang="de-DE"/>
          </a:p>
        </p:txBody>
      </p:sp>
      <p:sp>
        <p:nvSpPr>
          <p:cNvPr id="3" name="Textplatzhalter 2">
            <a:extLst>
              <a:ext uri="{FF2B5EF4-FFF2-40B4-BE49-F238E27FC236}">
                <a16:creationId xmlns:a16="http://schemas.microsoft.com/office/drawing/2014/main" id="{2748ED1E-D635-40D7-B690-7309ABF22350}"/>
              </a:ext>
            </a:extLst>
          </p:cNvPr>
          <p:cNvSpPr>
            <a:spLocks noGrp="1"/>
          </p:cNvSpPr>
          <p:nvPr>
            <p:ph type="body" sz="quarter" idx="15"/>
          </p:nvPr>
        </p:nvSpPr>
        <p:spPr/>
        <p:txBody>
          <a:bodyPr/>
          <a:lstStyle/>
          <a:p>
            <a:endParaRPr lang="de-DE" dirty="0"/>
          </a:p>
        </p:txBody>
      </p:sp>
      <p:sp>
        <p:nvSpPr>
          <p:cNvPr id="4" name="Foliennummernplatzhalter 3">
            <a:extLst>
              <a:ext uri="{FF2B5EF4-FFF2-40B4-BE49-F238E27FC236}">
                <a16:creationId xmlns:a16="http://schemas.microsoft.com/office/drawing/2014/main" id="{A73B2689-DF75-4565-B7AD-AF6D6BE49C65}"/>
              </a:ext>
            </a:extLst>
          </p:cNvPr>
          <p:cNvSpPr>
            <a:spLocks noGrp="1"/>
          </p:cNvSpPr>
          <p:nvPr>
            <p:ph type="sldNum" sz="quarter" idx="12"/>
          </p:nvPr>
        </p:nvSpPr>
        <p:spPr/>
        <p:txBody>
          <a:bodyPr/>
          <a:lstStyle/>
          <a:p>
            <a:fld id="{4898AEC0-503E-4FA4-859C-D0F72D6E3F79}" type="slidenum">
              <a:rPr lang="en-US" noProof="1" smtClean="0"/>
              <a:pPr/>
              <a:t>24</a:t>
            </a:fld>
            <a:endParaRPr lang="en-US" noProof="1"/>
          </a:p>
        </p:txBody>
      </p:sp>
      <p:graphicFrame>
        <p:nvGraphicFramePr>
          <p:cNvPr id="6" name="Inhaltsplatzhalter 5">
            <a:extLst>
              <a:ext uri="{FF2B5EF4-FFF2-40B4-BE49-F238E27FC236}">
                <a16:creationId xmlns:a16="http://schemas.microsoft.com/office/drawing/2014/main" id="{2FCF0360-93BC-45D6-8AFE-96FD3E1CD284}"/>
              </a:ext>
            </a:extLst>
          </p:cNvPr>
          <p:cNvGraphicFramePr>
            <a:graphicFrameLocks noGrp="1"/>
          </p:cNvGraphicFramePr>
          <p:nvPr>
            <p:ph sz="quarter" idx="1"/>
            <p:extLst>
              <p:ext uri="{D42A27DB-BD31-4B8C-83A1-F6EECF244321}">
                <p14:modId xmlns:p14="http://schemas.microsoft.com/office/powerpoint/2010/main" val="2527947936"/>
              </p:ext>
            </p:extLst>
          </p:nvPr>
        </p:nvGraphicFramePr>
        <p:xfrm>
          <a:off x="1197541" y="964642"/>
          <a:ext cx="7979410" cy="44524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013852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4DC2ECB0-911C-4E63-BA78-8211CB6F003E}"/>
              </a:ext>
            </a:extLst>
          </p:cNvPr>
          <p:cNvSpPr>
            <a:spLocks noGrp="1"/>
          </p:cNvSpPr>
          <p:nvPr>
            <p:ph type="body" idx="15"/>
          </p:nvPr>
        </p:nvSpPr>
        <p:spPr/>
        <p:txBody>
          <a:bodyPr/>
          <a:lstStyle/>
          <a:p>
            <a:endParaRPr lang="de-DE" dirty="0"/>
          </a:p>
        </p:txBody>
      </p:sp>
      <p:sp>
        <p:nvSpPr>
          <p:cNvPr id="3" name="Titel 2">
            <a:extLst>
              <a:ext uri="{FF2B5EF4-FFF2-40B4-BE49-F238E27FC236}">
                <a16:creationId xmlns:a16="http://schemas.microsoft.com/office/drawing/2014/main" id="{56A91893-E23B-4990-BF55-524A0C7C8E7A}"/>
              </a:ext>
            </a:extLst>
          </p:cNvPr>
          <p:cNvSpPr>
            <a:spLocks noGrp="1"/>
          </p:cNvSpPr>
          <p:nvPr>
            <p:ph type="title" sz="quarter"/>
          </p:nvPr>
        </p:nvSpPr>
        <p:spPr/>
        <p:txBody>
          <a:bodyPr/>
          <a:lstStyle/>
          <a:p>
            <a:r>
              <a:rPr lang="en-US" dirty="0"/>
              <a:t>Summary</a:t>
            </a:r>
            <a:endParaRPr lang="de-DE" dirty="0"/>
          </a:p>
        </p:txBody>
      </p:sp>
      <p:sp>
        <p:nvSpPr>
          <p:cNvPr id="4" name="Inhaltsplatzhalter 3">
            <a:extLst>
              <a:ext uri="{FF2B5EF4-FFF2-40B4-BE49-F238E27FC236}">
                <a16:creationId xmlns:a16="http://schemas.microsoft.com/office/drawing/2014/main" id="{4E68D838-0589-4C61-B8B2-B14E646F1B36}"/>
              </a:ext>
            </a:extLst>
          </p:cNvPr>
          <p:cNvSpPr>
            <a:spLocks noGrp="1"/>
          </p:cNvSpPr>
          <p:nvPr>
            <p:ph sz="quarter" idx="1"/>
          </p:nvPr>
        </p:nvSpPr>
        <p:spPr>
          <a:xfrm>
            <a:off x="312821" y="1296000"/>
            <a:ext cx="10394549" cy="4168800"/>
          </a:xfrm>
        </p:spPr>
        <p:txBody>
          <a:bodyPr/>
          <a:lstStyle/>
          <a:p>
            <a:r>
              <a:rPr lang="en-US" dirty="0"/>
              <a:t>Presented an approach using object filters to include occluded region based on ego position.</a:t>
            </a:r>
          </a:p>
          <a:p>
            <a:endParaRPr lang="en-US" dirty="0"/>
          </a:p>
          <a:p>
            <a:r>
              <a:rPr lang="en-US" dirty="0"/>
              <a:t>Designed a new expert model to handle the risk of occlusions.</a:t>
            </a:r>
          </a:p>
          <a:p>
            <a:pPr lvl="1"/>
            <a:r>
              <a:rPr lang="en-US" dirty="0"/>
              <a:t>Model performs yielding action in a more careful way.</a:t>
            </a:r>
          </a:p>
          <a:p>
            <a:endParaRPr lang="en-US" dirty="0"/>
          </a:p>
          <a:p>
            <a:r>
              <a:rPr lang="en-US" dirty="0"/>
              <a:t>Trained the policy using dataset with hidden objects.</a:t>
            </a:r>
          </a:p>
          <a:p>
            <a:endParaRPr lang="en-US" dirty="0"/>
          </a:p>
          <a:p>
            <a:r>
              <a:rPr lang="en-US" dirty="0"/>
              <a:t>Evaluation study on policy model on default and occluded environment.</a:t>
            </a:r>
          </a:p>
          <a:p>
            <a:pPr lvl="1"/>
            <a:r>
              <a:rPr lang="en-US" dirty="0"/>
              <a:t>No evidential difference between two environment.</a:t>
            </a:r>
          </a:p>
          <a:p>
            <a:pPr marL="233983" lvl="1" indent="0">
              <a:buNone/>
            </a:pPr>
            <a:endParaRPr lang="en-US" dirty="0"/>
          </a:p>
          <a:p>
            <a:endParaRPr lang="en-US" dirty="0"/>
          </a:p>
          <a:p>
            <a:endParaRPr lang="en-US" dirty="0"/>
          </a:p>
          <a:p>
            <a:endParaRPr lang="de-DE" dirty="0"/>
          </a:p>
        </p:txBody>
      </p:sp>
    </p:spTree>
    <p:extLst>
      <p:ext uri="{BB962C8B-B14F-4D97-AF65-F5344CB8AC3E}">
        <p14:creationId xmlns:p14="http://schemas.microsoft.com/office/powerpoint/2010/main" val="1942167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4DC2ECB0-911C-4E63-BA78-8211CB6F003E}"/>
              </a:ext>
            </a:extLst>
          </p:cNvPr>
          <p:cNvSpPr>
            <a:spLocks noGrp="1"/>
          </p:cNvSpPr>
          <p:nvPr>
            <p:ph type="body" idx="15"/>
          </p:nvPr>
        </p:nvSpPr>
        <p:spPr/>
        <p:txBody>
          <a:bodyPr/>
          <a:lstStyle/>
          <a:p>
            <a:endParaRPr lang="de-DE" dirty="0"/>
          </a:p>
        </p:txBody>
      </p:sp>
      <p:sp>
        <p:nvSpPr>
          <p:cNvPr id="3" name="Titel 2">
            <a:extLst>
              <a:ext uri="{FF2B5EF4-FFF2-40B4-BE49-F238E27FC236}">
                <a16:creationId xmlns:a16="http://schemas.microsoft.com/office/drawing/2014/main" id="{56A91893-E23B-4990-BF55-524A0C7C8E7A}"/>
              </a:ext>
            </a:extLst>
          </p:cNvPr>
          <p:cNvSpPr>
            <a:spLocks noGrp="1"/>
          </p:cNvSpPr>
          <p:nvPr>
            <p:ph type="title" sz="quarter"/>
          </p:nvPr>
        </p:nvSpPr>
        <p:spPr/>
        <p:txBody>
          <a:bodyPr/>
          <a:lstStyle/>
          <a:p>
            <a:r>
              <a:rPr lang="de-DE" dirty="0"/>
              <a:t>Future Work </a:t>
            </a:r>
            <a:br>
              <a:rPr lang="de-DE" dirty="0"/>
            </a:br>
            <a:endParaRPr lang="de-DE" dirty="0"/>
          </a:p>
        </p:txBody>
      </p:sp>
      <p:sp>
        <p:nvSpPr>
          <p:cNvPr id="4" name="Inhaltsplatzhalter 3">
            <a:extLst>
              <a:ext uri="{FF2B5EF4-FFF2-40B4-BE49-F238E27FC236}">
                <a16:creationId xmlns:a16="http://schemas.microsoft.com/office/drawing/2014/main" id="{4E68D838-0589-4C61-B8B2-B14E646F1B36}"/>
              </a:ext>
            </a:extLst>
          </p:cNvPr>
          <p:cNvSpPr>
            <a:spLocks noGrp="1"/>
          </p:cNvSpPr>
          <p:nvPr>
            <p:ph sz="quarter" idx="1"/>
          </p:nvPr>
        </p:nvSpPr>
        <p:spPr>
          <a:xfrm>
            <a:off x="312821" y="1296000"/>
            <a:ext cx="10394549" cy="4168800"/>
          </a:xfrm>
        </p:spPr>
        <p:txBody>
          <a:bodyPr/>
          <a:lstStyle/>
          <a:p>
            <a:r>
              <a:rPr lang="en-US" dirty="0"/>
              <a:t>More refinement on trigger zones required to keep alive occlusions for longer period.</a:t>
            </a:r>
          </a:p>
          <a:p>
            <a:pPr marL="0" indent="0">
              <a:buNone/>
            </a:pPr>
            <a:endParaRPr lang="en-US" dirty="0"/>
          </a:p>
          <a:p>
            <a:r>
              <a:rPr lang="en-US" dirty="0"/>
              <a:t>Add a visibility layer to the grid map to make the policy learn the occluded regions.</a:t>
            </a:r>
          </a:p>
          <a:p>
            <a:endParaRPr lang="en-US" dirty="0"/>
          </a:p>
          <a:p>
            <a:r>
              <a:rPr lang="en-US" dirty="0"/>
              <a:t>Perform closed loop evaluation.</a:t>
            </a:r>
          </a:p>
          <a:p>
            <a:endParaRPr lang="en-US" dirty="0"/>
          </a:p>
          <a:p>
            <a:r>
              <a:rPr lang="en-US" dirty="0"/>
              <a:t>Hyperparameter optimization.</a:t>
            </a:r>
          </a:p>
          <a:p>
            <a:endParaRPr lang="en-US" dirty="0"/>
          </a:p>
          <a:p>
            <a:r>
              <a:rPr lang="de-DE" dirty="0" err="1"/>
              <a:t>Detailed</a:t>
            </a:r>
            <a:r>
              <a:rPr lang="de-DE" dirty="0"/>
              <a:t> </a:t>
            </a:r>
            <a:r>
              <a:rPr lang="de-DE" dirty="0" err="1"/>
              <a:t>ablation</a:t>
            </a:r>
            <a:r>
              <a:rPr lang="de-DE" dirty="0"/>
              <a:t> </a:t>
            </a:r>
            <a:r>
              <a:rPr lang="de-DE" dirty="0" err="1"/>
              <a:t>study</a:t>
            </a:r>
            <a:r>
              <a:rPr lang="de-DE" dirty="0"/>
              <a:t> </a:t>
            </a:r>
            <a:r>
              <a:rPr lang="de-DE" dirty="0" err="1"/>
              <a:t>of</a:t>
            </a:r>
            <a:r>
              <a:rPr lang="de-DE" dirty="0"/>
              <a:t> </a:t>
            </a:r>
            <a:r>
              <a:rPr lang="de-DE" dirty="0" err="1"/>
              <a:t>the</a:t>
            </a:r>
            <a:r>
              <a:rPr lang="de-DE" dirty="0"/>
              <a:t> </a:t>
            </a:r>
            <a:r>
              <a:rPr lang="de-DE" dirty="0" err="1"/>
              <a:t>policy</a:t>
            </a:r>
            <a:r>
              <a:rPr lang="de-DE" dirty="0"/>
              <a:t> </a:t>
            </a:r>
            <a:r>
              <a:rPr lang="de-DE" dirty="0" err="1"/>
              <a:t>model</a:t>
            </a:r>
            <a:r>
              <a:rPr lang="de-DE" dirty="0"/>
              <a:t>.</a:t>
            </a:r>
          </a:p>
        </p:txBody>
      </p:sp>
    </p:spTree>
    <p:extLst>
      <p:ext uri="{BB962C8B-B14F-4D97-AF65-F5344CB8AC3E}">
        <p14:creationId xmlns:p14="http://schemas.microsoft.com/office/powerpoint/2010/main" val="6702648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3FE16D2B-1826-4385-BDBE-CC1E06111242}"/>
              </a:ext>
            </a:extLst>
          </p:cNvPr>
          <p:cNvSpPr>
            <a:spLocks noGrp="1"/>
          </p:cNvSpPr>
          <p:nvPr>
            <p:ph type="body" idx="15"/>
          </p:nvPr>
        </p:nvSpPr>
        <p:spPr/>
        <p:txBody>
          <a:bodyPr/>
          <a:lstStyle/>
          <a:p>
            <a:endParaRPr lang="de-DE" dirty="0"/>
          </a:p>
        </p:txBody>
      </p:sp>
      <p:sp>
        <p:nvSpPr>
          <p:cNvPr id="3" name="Titel 2">
            <a:extLst>
              <a:ext uri="{FF2B5EF4-FFF2-40B4-BE49-F238E27FC236}">
                <a16:creationId xmlns:a16="http://schemas.microsoft.com/office/drawing/2014/main" id="{B54917CD-FF96-4899-A803-404EC39313E6}"/>
              </a:ext>
            </a:extLst>
          </p:cNvPr>
          <p:cNvSpPr>
            <a:spLocks noGrp="1"/>
          </p:cNvSpPr>
          <p:nvPr>
            <p:ph type="title" sz="quarter"/>
          </p:nvPr>
        </p:nvSpPr>
        <p:spPr/>
        <p:txBody>
          <a:bodyPr/>
          <a:lstStyle/>
          <a:p>
            <a:endParaRPr lang="de-DE" dirty="0"/>
          </a:p>
        </p:txBody>
      </p:sp>
      <p:sp>
        <p:nvSpPr>
          <p:cNvPr id="4" name="Inhaltsplatzhalter 3">
            <a:extLst>
              <a:ext uri="{FF2B5EF4-FFF2-40B4-BE49-F238E27FC236}">
                <a16:creationId xmlns:a16="http://schemas.microsoft.com/office/drawing/2014/main" id="{6692B831-E925-4296-85FE-3619C0DC677A}"/>
              </a:ext>
            </a:extLst>
          </p:cNvPr>
          <p:cNvSpPr>
            <a:spLocks noGrp="1"/>
          </p:cNvSpPr>
          <p:nvPr>
            <p:ph sz="quarter" idx="1"/>
          </p:nvPr>
        </p:nvSpPr>
        <p:spPr>
          <a:xfrm>
            <a:off x="154004" y="1296000"/>
            <a:ext cx="10553366" cy="4168800"/>
          </a:xfrm>
        </p:spPr>
        <p:txBody>
          <a:bodyPr/>
          <a:lstStyle/>
          <a:p>
            <a:pPr marL="0" indent="0" algn="ctr">
              <a:buNone/>
            </a:pPr>
            <a:endParaRPr lang="en-US" sz="4800" dirty="0"/>
          </a:p>
          <a:p>
            <a:pPr marL="0" indent="0" algn="ctr">
              <a:buNone/>
            </a:pPr>
            <a:endParaRPr lang="en-US" sz="2400" dirty="0"/>
          </a:p>
          <a:p>
            <a:pPr marL="0" indent="0" algn="ctr">
              <a:buNone/>
            </a:pPr>
            <a:r>
              <a:rPr lang="en-US" sz="4800" dirty="0"/>
              <a:t>Thank You</a:t>
            </a:r>
            <a:endParaRPr lang="de-DE" sz="4800" dirty="0"/>
          </a:p>
        </p:txBody>
      </p:sp>
    </p:spTree>
    <p:extLst>
      <p:ext uri="{BB962C8B-B14F-4D97-AF65-F5344CB8AC3E}">
        <p14:creationId xmlns:p14="http://schemas.microsoft.com/office/powerpoint/2010/main" val="16943283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A740CA5B-5FEE-467F-9666-2AC4D19B4607}"/>
              </a:ext>
            </a:extLst>
          </p:cNvPr>
          <p:cNvSpPr>
            <a:spLocks noGrp="1"/>
          </p:cNvSpPr>
          <p:nvPr>
            <p:ph type="body" sz="quarter" idx="15"/>
          </p:nvPr>
        </p:nvSpPr>
        <p:spPr/>
        <p:txBody>
          <a:bodyPr/>
          <a:lstStyle/>
          <a:p>
            <a:r>
              <a:rPr lang="de-DE"/>
              <a:t>Object Filter</a:t>
            </a:r>
          </a:p>
        </p:txBody>
      </p:sp>
      <p:sp>
        <p:nvSpPr>
          <p:cNvPr id="4" name="Foliennummernplatzhalter 3">
            <a:extLst>
              <a:ext uri="{FF2B5EF4-FFF2-40B4-BE49-F238E27FC236}">
                <a16:creationId xmlns:a16="http://schemas.microsoft.com/office/drawing/2014/main" id="{E5B999FC-0255-4C9B-9144-B5B2BD26C901}"/>
              </a:ext>
            </a:extLst>
          </p:cNvPr>
          <p:cNvSpPr>
            <a:spLocks noGrp="1"/>
          </p:cNvSpPr>
          <p:nvPr>
            <p:ph type="sldNum" sz="quarter" idx="12"/>
          </p:nvPr>
        </p:nvSpPr>
        <p:spPr/>
        <p:txBody>
          <a:bodyPr/>
          <a:lstStyle/>
          <a:p>
            <a:fld id="{4898AEC0-503E-4FA4-859C-D0F72D6E3F79}" type="slidenum">
              <a:rPr lang="en-US" noProof="1" smtClean="0"/>
              <a:pPr/>
              <a:t>28</a:t>
            </a:fld>
            <a:endParaRPr lang="en-US" noProof="1"/>
          </a:p>
        </p:txBody>
      </p:sp>
      <p:sp>
        <p:nvSpPr>
          <p:cNvPr id="5" name="Inhaltsplatzhalter 4">
            <a:extLst>
              <a:ext uri="{FF2B5EF4-FFF2-40B4-BE49-F238E27FC236}">
                <a16:creationId xmlns:a16="http://schemas.microsoft.com/office/drawing/2014/main" id="{3174DEF8-8B36-4C13-8C1C-FDE7376D174E}"/>
              </a:ext>
            </a:extLst>
          </p:cNvPr>
          <p:cNvSpPr>
            <a:spLocks noGrp="1"/>
          </p:cNvSpPr>
          <p:nvPr>
            <p:ph sz="quarter" idx="1"/>
          </p:nvPr>
        </p:nvSpPr>
        <p:spPr>
          <a:xfrm>
            <a:off x="258762" y="648000"/>
            <a:ext cx="10450800" cy="4816800"/>
          </a:xfrm>
        </p:spPr>
        <p:txBody>
          <a:bodyPr/>
          <a:lstStyle/>
          <a:p>
            <a:endParaRPr lang="de-DE" dirty="0"/>
          </a:p>
        </p:txBody>
      </p:sp>
    </p:spTree>
    <p:extLst>
      <p:ext uri="{BB962C8B-B14F-4D97-AF65-F5344CB8AC3E}">
        <p14:creationId xmlns:p14="http://schemas.microsoft.com/office/powerpoint/2010/main" val="1920819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F2F659-A908-4B2E-8957-14B3C97FEAB1}"/>
              </a:ext>
            </a:extLst>
          </p:cNvPr>
          <p:cNvSpPr>
            <a:spLocks noGrp="1"/>
          </p:cNvSpPr>
          <p:nvPr>
            <p:ph type="title"/>
          </p:nvPr>
        </p:nvSpPr>
        <p:spPr/>
        <p:txBody>
          <a:bodyPr/>
          <a:lstStyle/>
          <a:p>
            <a:endParaRPr lang="de-DE"/>
          </a:p>
        </p:txBody>
      </p:sp>
      <p:sp>
        <p:nvSpPr>
          <p:cNvPr id="3" name="Textplatzhalter 2">
            <a:extLst>
              <a:ext uri="{FF2B5EF4-FFF2-40B4-BE49-F238E27FC236}">
                <a16:creationId xmlns:a16="http://schemas.microsoft.com/office/drawing/2014/main" id="{0E88EFF5-04C5-491B-98E4-439A5D1DADDA}"/>
              </a:ext>
            </a:extLst>
          </p:cNvPr>
          <p:cNvSpPr>
            <a:spLocks noGrp="1"/>
          </p:cNvSpPr>
          <p:nvPr>
            <p:ph type="body" sz="quarter" idx="15"/>
          </p:nvPr>
        </p:nvSpPr>
        <p:spPr/>
        <p:txBody>
          <a:bodyPr/>
          <a:lstStyle/>
          <a:p>
            <a:r>
              <a:rPr lang="en-US" b="1" dirty="0"/>
              <a:t>Project Motivation</a:t>
            </a:r>
            <a:endParaRPr lang="de-DE" dirty="0"/>
          </a:p>
          <a:p>
            <a:endParaRPr lang="de-DE" dirty="0"/>
          </a:p>
        </p:txBody>
      </p:sp>
      <p:sp>
        <p:nvSpPr>
          <p:cNvPr id="4" name="Foliennummernplatzhalter 3">
            <a:extLst>
              <a:ext uri="{FF2B5EF4-FFF2-40B4-BE49-F238E27FC236}">
                <a16:creationId xmlns:a16="http://schemas.microsoft.com/office/drawing/2014/main" id="{A2002828-BB3C-4EDB-8311-233D90FA3605}"/>
              </a:ext>
            </a:extLst>
          </p:cNvPr>
          <p:cNvSpPr>
            <a:spLocks noGrp="1"/>
          </p:cNvSpPr>
          <p:nvPr>
            <p:ph type="sldNum" sz="quarter" idx="12"/>
          </p:nvPr>
        </p:nvSpPr>
        <p:spPr/>
        <p:txBody>
          <a:bodyPr/>
          <a:lstStyle/>
          <a:p>
            <a:fld id="{4898AEC0-503E-4FA4-859C-D0F72D6E3F79}" type="slidenum">
              <a:rPr lang="en-US" noProof="1" smtClean="0"/>
              <a:pPr/>
              <a:t>3</a:t>
            </a:fld>
            <a:endParaRPr lang="en-US" noProof="1"/>
          </a:p>
        </p:txBody>
      </p:sp>
      <p:sp>
        <p:nvSpPr>
          <p:cNvPr id="6" name="Inhaltsplatzhalter 7">
            <a:extLst>
              <a:ext uri="{FF2B5EF4-FFF2-40B4-BE49-F238E27FC236}">
                <a16:creationId xmlns:a16="http://schemas.microsoft.com/office/drawing/2014/main" id="{3C6854D8-0604-403D-B3A4-EF3BF789E3A7}"/>
              </a:ext>
            </a:extLst>
          </p:cNvPr>
          <p:cNvSpPr>
            <a:spLocks noGrp="1"/>
          </p:cNvSpPr>
          <p:nvPr>
            <p:ph sz="quarter" idx="1"/>
          </p:nvPr>
        </p:nvSpPr>
        <p:spPr>
          <a:xfrm>
            <a:off x="259200" y="1036800"/>
            <a:ext cx="10450512" cy="4485813"/>
          </a:xfrm>
        </p:spPr>
        <p:txBody>
          <a:bodyPr/>
          <a:lstStyle/>
          <a:p>
            <a:pPr algn="just"/>
            <a:r>
              <a:rPr lang="en-US" dirty="0"/>
              <a:t>Planning is very important for safe navigation of autonomous driving vehicles (AV).</a:t>
            </a:r>
          </a:p>
          <a:p>
            <a:pPr algn="just"/>
            <a:endParaRPr lang="en-US" dirty="0"/>
          </a:p>
          <a:p>
            <a:pPr algn="just"/>
            <a:r>
              <a:rPr lang="en-US" dirty="0"/>
              <a:t>Behavior planning involves making tactical driving decisions like distance keeping, neighboring vehicle interactions.</a:t>
            </a:r>
          </a:p>
          <a:p>
            <a:pPr algn="just"/>
            <a:endParaRPr lang="en-US" dirty="0"/>
          </a:p>
          <a:p>
            <a:pPr algn="just"/>
            <a:r>
              <a:rPr lang="en-US" dirty="0"/>
              <a:t>Real-world environment with roundabouts pose an exciting challenge in autonomous driving. </a:t>
            </a:r>
          </a:p>
          <a:p>
            <a:pPr lvl="1" algn="just"/>
            <a:r>
              <a:rPr lang="en-US" dirty="0"/>
              <a:t>An oncoming vehicle has to estimate whether it may enter without hindering the circulating traffic.</a:t>
            </a:r>
          </a:p>
          <a:p>
            <a:pPr lvl="1" algn="just"/>
            <a:r>
              <a:rPr lang="en-US" dirty="0"/>
              <a:t>Uncertainties in the form of occluded regions play a major role. </a:t>
            </a:r>
          </a:p>
          <a:p>
            <a:pPr lvl="1" algn="just"/>
            <a:r>
              <a:rPr lang="en-US" dirty="0"/>
              <a:t>Occlusions limits the visibility of the AV.</a:t>
            </a:r>
          </a:p>
          <a:p>
            <a:pPr lvl="1" algn="just"/>
            <a:r>
              <a:rPr lang="en-US" dirty="0"/>
              <a:t>Risk of collision with other traffic participants.</a:t>
            </a:r>
          </a:p>
          <a:p>
            <a:pPr algn="just"/>
            <a:endParaRPr lang="en-US" dirty="0"/>
          </a:p>
          <a:p>
            <a:pPr algn="just"/>
            <a:r>
              <a:rPr lang="en-US" sz="1800" dirty="0">
                <a:effectLst/>
                <a:latin typeface="Arial" panose="020B0604020202020204" pitchFamily="34" charset="0"/>
                <a:ea typeface="Calibri" panose="020F0502020204030204" pitchFamily="34" charset="0"/>
              </a:rPr>
              <a:t>For more project-related info, please contact Maxim Dolgov (</a:t>
            </a:r>
            <a:r>
              <a:rPr lang="en-US" sz="1800" u="sng" dirty="0">
                <a:solidFill>
                  <a:srgbClr val="0563C1"/>
                </a:solidFill>
                <a:effectLst/>
                <a:latin typeface="Arial" panose="020B0604020202020204" pitchFamily="34" charset="0"/>
                <a:ea typeface="Calibri" panose="020F0502020204030204" pitchFamily="34" charset="0"/>
                <a:hlinkClick r:id="rId2"/>
              </a:rPr>
              <a:t>maxim.dolgov@de.bosch.com</a:t>
            </a:r>
            <a:r>
              <a:rPr lang="en-US" sz="1800" dirty="0">
                <a:effectLst/>
                <a:latin typeface="Arial" panose="020B0604020202020204" pitchFamily="34" charset="0"/>
                <a:ea typeface="Calibri" panose="020F0502020204030204" pitchFamily="34" charset="0"/>
              </a:rPr>
              <a:t>) or Martin Stoll (</a:t>
            </a:r>
            <a:r>
              <a:rPr lang="en-US" sz="1800" u="sng" dirty="0">
                <a:solidFill>
                  <a:srgbClr val="0563C1"/>
                </a:solidFill>
                <a:effectLst/>
                <a:latin typeface="Arial" panose="020B0604020202020204" pitchFamily="34" charset="0"/>
                <a:ea typeface="Calibri" panose="020F0502020204030204" pitchFamily="34" charset="0"/>
                <a:hlinkClick r:id="rId3"/>
              </a:rPr>
              <a:t>martin.stoll@de.bosch.com</a:t>
            </a:r>
            <a:r>
              <a:rPr lang="en-US" sz="1800" dirty="0">
                <a:effectLst/>
                <a:latin typeface="Arial" panose="020B0604020202020204" pitchFamily="34" charset="0"/>
                <a:ea typeface="Calibri" panose="020F0502020204030204" pitchFamily="34" charset="0"/>
              </a:rPr>
              <a:t>)</a:t>
            </a:r>
            <a:endParaRPr lang="de-DE" sz="1800" dirty="0">
              <a:effectLst/>
              <a:latin typeface="Calibri" panose="020F0502020204030204" pitchFamily="34" charset="0"/>
              <a:ea typeface="Calibri" panose="020F0502020204030204" pitchFamily="34" charset="0"/>
            </a:endParaRPr>
          </a:p>
          <a:p>
            <a:pPr algn="just"/>
            <a:endParaRPr lang="en-US" dirty="0"/>
          </a:p>
          <a:p>
            <a:pPr marL="233983" lvl="1" indent="0" algn="just">
              <a:buNone/>
            </a:pPr>
            <a:endParaRPr lang="en-US" dirty="0"/>
          </a:p>
          <a:p>
            <a:pPr lvl="1" algn="just"/>
            <a:endParaRPr lang="en-US" dirty="0"/>
          </a:p>
          <a:p>
            <a:pPr lvl="1" algn="just"/>
            <a:endParaRPr lang="en-US" dirty="0"/>
          </a:p>
        </p:txBody>
      </p:sp>
    </p:spTree>
    <p:extLst>
      <p:ext uri="{BB962C8B-B14F-4D97-AF65-F5344CB8AC3E}">
        <p14:creationId xmlns:p14="http://schemas.microsoft.com/office/powerpoint/2010/main" val="1191702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DADE8A-8DE8-497B-BA7A-BBA8C3DBCB4F}"/>
              </a:ext>
            </a:extLst>
          </p:cNvPr>
          <p:cNvSpPr>
            <a:spLocks noGrp="1"/>
          </p:cNvSpPr>
          <p:nvPr>
            <p:ph type="title"/>
          </p:nvPr>
        </p:nvSpPr>
        <p:spPr/>
        <p:txBody>
          <a:bodyPr/>
          <a:lstStyle/>
          <a:p>
            <a:endParaRPr lang="de-DE"/>
          </a:p>
        </p:txBody>
      </p:sp>
      <p:sp>
        <p:nvSpPr>
          <p:cNvPr id="3" name="Textplatzhalter 2">
            <a:extLst>
              <a:ext uri="{FF2B5EF4-FFF2-40B4-BE49-F238E27FC236}">
                <a16:creationId xmlns:a16="http://schemas.microsoft.com/office/drawing/2014/main" id="{F42AF1C9-4BBD-4741-B51D-8BC9CE149F76}"/>
              </a:ext>
            </a:extLst>
          </p:cNvPr>
          <p:cNvSpPr>
            <a:spLocks noGrp="1"/>
          </p:cNvSpPr>
          <p:nvPr>
            <p:ph type="body" sz="quarter" idx="15"/>
          </p:nvPr>
        </p:nvSpPr>
        <p:spPr/>
        <p:txBody>
          <a:bodyPr/>
          <a:lstStyle/>
          <a:p>
            <a:r>
              <a:rPr lang="en-US" b="1" dirty="0"/>
              <a:t>Project Objective</a:t>
            </a:r>
            <a:endParaRPr lang="de-DE" dirty="0"/>
          </a:p>
          <a:p>
            <a:endParaRPr lang="de-DE" dirty="0"/>
          </a:p>
        </p:txBody>
      </p:sp>
      <p:sp>
        <p:nvSpPr>
          <p:cNvPr id="4" name="Foliennummernplatzhalter 3">
            <a:extLst>
              <a:ext uri="{FF2B5EF4-FFF2-40B4-BE49-F238E27FC236}">
                <a16:creationId xmlns:a16="http://schemas.microsoft.com/office/drawing/2014/main" id="{E083B819-97C0-46B2-A3F6-7755A00EE29E}"/>
              </a:ext>
            </a:extLst>
          </p:cNvPr>
          <p:cNvSpPr>
            <a:spLocks noGrp="1"/>
          </p:cNvSpPr>
          <p:nvPr>
            <p:ph type="sldNum" sz="quarter" idx="12"/>
          </p:nvPr>
        </p:nvSpPr>
        <p:spPr/>
        <p:txBody>
          <a:bodyPr/>
          <a:lstStyle/>
          <a:p>
            <a:fld id="{4898AEC0-503E-4FA4-859C-D0F72D6E3F79}" type="slidenum">
              <a:rPr lang="en-US" noProof="1" smtClean="0"/>
              <a:pPr/>
              <a:t>4</a:t>
            </a:fld>
            <a:endParaRPr lang="en-US" noProof="1"/>
          </a:p>
        </p:txBody>
      </p:sp>
      <p:sp>
        <p:nvSpPr>
          <p:cNvPr id="6" name="Inhaltsplatzhalter 7">
            <a:extLst>
              <a:ext uri="{FF2B5EF4-FFF2-40B4-BE49-F238E27FC236}">
                <a16:creationId xmlns:a16="http://schemas.microsoft.com/office/drawing/2014/main" id="{C0685B42-76B1-4F60-9F5E-C0981B2612AF}"/>
              </a:ext>
            </a:extLst>
          </p:cNvPr>
          <p:cNvSpPr txBox="1">
            <a:spLocks/>
          </p:cNvSpPr>
          <p:nvPr/>
        </p:nvSpPr>
        <p:spPr>
          <a:xfrm>
            <a:off x="259079" y="1342768"/>
            <a:ext cx="10384858" cy="4122032"/>
          </a:xfrm>
          <a:prstGeom prst="rect">
            <a:avLst/>
          </a:prstGeom>
        </p:spPr>
        <p:txBody>
          <a:bodyPr vert="horz" lIns="0" tIns="0" rIns="0" bIns="0" rtlCol="0">
            <a:noAutofit/>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algn="just" fontAlgn="auto">
              <a:spcAft>
                <a:spcPts val="0"/>
              </a:spcAft>
            </a:pPr>
            <a:r>
              <a:rPr lang="en-US" dirty="0"/>
              <a:t>Goal is to handle the risk of occluded environment and select optimal acceleration for driving along a pre-defined route while preventing crashes.</a:t>
            </a:r>
          </a:p>
          <a:p>
            <a:pPr algn="just" fontAlgn="auto">
              <a:spcAft>
                <a:spcPts val="0"/>
              </a:spcAft>
            </a:pPr>
            <a:endParaRPr lang="en-US" dirty="0"/>
          </a:p>
          <a:p>
            <a:pPr algn="just" fontAlgn="auto">
              <a:spcAft>
                <a:spcPts val="0"/>
              </a:spcAft>
            </a:pPr>
            <a:r>
              <a:rPr lang="en-US" dirty="0"/>
              <a:t>Implementation of algorithm to include occlusions in the environment.</a:t>
            </a:r>
          </a:p>
          <a:p>
            <a:pPr algn="just" fontAlgn="auto">
              <a:spcAft>
                <a:spcPts val="0"/>
              </a:spcAft>
            </a:pPr>
            <a:endParaRPr lang="en-US" dirty="0"/>
          </a:p>
          <a:p>
            <a:pPr algn="just" fontAlgn="auto">
              <a:spcAft>
                <a:spcPts val="0"/>
              </a:spcAft>
            </a:pPr>
            <a:r>
              <a:rPr lang="en-US" dirty="0"/>
              <a:t>Approach to enhance the policies to exhibit better performance that is robust enough.</a:t>
            </a:r>
          </a:p>
          <a:p>
            <a:pPr algn="just" fontAlgn="auto">
              <a:spcAft>
                <a:spcPts val="0"/>
              </a:spcAft>
            </a:pPr>
            <a:endParaRPr lang="en-US" dirty="0"/>
          </a:p>
          <a:p>
            <a:pPr algn="just" fontAlgn="auto">
              <a:spcAft>
                <a:spcPts val="0"/>
              </a:spcAft>
            </a:pPr>
            <a:r>
              <a:rPr lang="en-US" dirty="0"/>
              <a:t>Make use of input in top-down representation to aid easy testing and validation with real or simulated data.</a:t>
            </a:r>
          </a:p>
          <a:p>
            <a:pPr algn="just" fontAlgn="auto">
              <a:spcAft>
                <a:spcPts val="0"/>
              </a:spcAft>
            </a:pPr>
            <a:endParaRPr lang="en-US" dirty="0"/>
          </a:p>
          <a:p>
            <a:pPr algn="just" fontAlgn="auto">
              <a:spcAft>
                <a:spcPts val="0"/>
              </a:spcAft>
            </a:pPr>
            <a:endParaRPr lang="en-US" dirty="0"/>
          </a:p>
          <a:p>
            <a:pPr algn="just" fontAlgn="auto">
              <a:spcAft>
                <a:spcPts val="0"/>
              </a:spcAft>
            </a:pPr>
            <a:endParaRPr lang="en-US" dirty="0"/>
          </a:p>
          <a:p>
            <a:pPr algn="just" fontAlgn="auto">
              <a:spcAft>
                <a:spcPts val="0"/>
              </a:spcAft>
            </a:pPr>
            <a:endParaRPr lang="en-US" dirty="0"/>
          </a:p>
          <a:p>
            <a:pPr algn="just" fontAlgn="auto">
              <a:spcAft>
                <a:spcPts val="0"/>
              </a:spcAft>
            </a:pPr>
            <a:endParaRPr lang="en-US" dirty="0"/>
          </a:p>
          <a:p>
            <a:pPr algn="just" fontAlgn="auto">
              <a:spcAft>
                <a:spcPts val="0"/>
              </a:spcAft>
            </a:pPr>
            <a:endParaRPr lang="en-US" dirty="0"/>
          </a:p>
          <a:p>
            <a:pPr fontAlgn="auto">
              <a:spcAft>
                <a:spcPts val="0"/>
              </a:spcAft>
            </a:pPr>
            <a:endParaRPr lang="de-DE" dirty="0"/>
          </a:p>
        </p:txBody>
      </p:sp>
    </p:spTree>
    <p:extLst>
      <p:ext uri="{BB962C8B-B14F-4D97-AF65-F5344CB8AC3E}">
        <p14:creationId xmlns:p14="http://schemas.microsoft.com/office/powerpoint/2010/main" val="1426641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5AC3CC-A37D-4112-A34D-000E3DA3D3B8}"/>
              </a:ext>
            </a:extLst>
          </p:cNvPr>
          <p:cNvSpPr>
            <a:spLocks noGrp="1"/>
          </p:cNvSpPr>
          <p:nvPr>
            <p:ph type="title"/>
          </p:nvPr>
        </p:nvSpPr>
        <p:spPr/>
        <p:txBody>
          <a:bodyPr/>
          <a:lstStyle/>
          <a:p>
            <a:endParaRPr lang="de-DE"/>
          </a:p>
        </p:txBody>
      </p:sp>
      <p:sp>
        <p:nvSpPr>
          <p:cNvPr id="3" name="Textplatzhalter 2">
            <a:extLst>
              <a:ext uri="{FF2B5EF4-FFF2-40B4-BE49-F238E27FC236}">
                <a16:creationId xmlns:a16="http://schemas.microsoft.com/office/drawing/2014/main" id="{2748ED1E-D635-40D7-B690-7309ABF22350}"/>
              </a:ext>
            </a:extLst>
          </p:cNvPr>
          <p:cNvSpPr>
            <a:spLocks noGrp="1"/>
          </p:cNvSpPr>
          <p:nvPr>
            <p:ph type="body" sz="quarter" idx="15"/>
          </p:nvPr>
        </p:nvSpPr>
        <p:spPr/>
        <p:txBody>
          <a:bodyPr/>
          <a:lstStyle/>
          <a:p>
            <a:endParaRPr lang="de-DE" dirty="0"/>
          </a:p>
        </p:txBody>
      </p:sp>
      <p:sp>
        <p:nvSpPr>
          <p:cNvPr id="4" name="Foliennummernplatzhalter 3">
            <a:extLst>
              <a:ext uri="{FF2B5EF4-FFF2-40B4-BE49-F238E27FC236}">
                <a16:creationId xmlns:a16="http://schemas.microsoft.com/office/drawing/2014/main" id="{A73B2689-DF75-4565-B7AD-AF6D6BE49C65}"/>
              </a:ext>
            </a:extLst>
          </p:cNvPr>
          <p:cNvSpPr>
            <a:spLocks noGrp="1"/>
          </p:cNvSpPr>
          <p:nvPr>
            <p:ph type="sldNum" sz="quarter" idx="12"/>
          </p:nvPr>
        </p:nvSpPr>
        <p:spPr/>
        <p:txBody>
          <a:bodyPr/>
          <a:lstStyle/>
          <a:p>
            <a:fld id="{4898AEC0-503E-4FA4-859C-D0F72D6E3F79}" type="slidenum">
              <a:rPr lang="en-US" noProof="1" smtClean="0"/>
              <a:pPr/>
              <a:t>5</a:t>
            </a:fld>
            <a:endParaRPr lang="en-US" noProof="1"/>
          </a:p>
        </p:txBody>
      </p:sp>
      <p:graphicFrame>
        <p:nvGraphicFramePr>
          <p:cNvPr id="6" name="Inhaltsplatzhalter 5">
            <a:extLst>
              <a:ext uri="{FF2B5EF4-FFF2-40B4-BE49-F238E27FC236}">
                <a16:creationId xmlns:a16="http://schemas.microsoft.com/office/drawing/2014/main" id="{2FCF0360-93BC-45D6-8AFE-96FD3E1CD284}"/>
              </a:ext>
            </a:extLst>
          </p:cNvPr>
          <p:cNvGraphicFramePr>
            <a:graphicFrameLocks noGrp="1"/>
          </p:cNvGraphicFramePr>
          <p:nvPr>
            <p:ph sz="quarter" idx="1"/>
            <p:extLst>
              <p:ext uri="{D42A27DB-BD31-4B8C-83A1-F6EECF244321}">
                <p14:modId xmlns:p14="http://schemas.microsoft.com/office/powerpoint/2010/main" val="3944393322"/>
              </p:ext>
            </p:extLst>
          </p:nvPr>
        </p:nvGraphicFramePr>
        <p:xfrm>
          <a:off x="1197541" y="954594"/>
          <a:ext cx="7979410" cy="44625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9436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028008-AC1D-4C2F-A229-1C5B1798076A}"/>
              </a:ext>
            </a:extLst>
          </p:cNvPr>
          <p:cNvSpPr>
            <a:spLocks noGrp="1"/>
          </p:cNvSpPr>
          <p:nvPr>
            <p:ph type="title"/>
          </p:nvPr>
        </p:nvSpPr>
        <p:spPr/>
        <p:txBody>
          <a:bodyPr/>
          <a:lstStyle/>
          <a:p>
            <a:r>
              <a:rPr lang="en-US" b="1" dirty="0"/>
              <a:t>Imitation Learning</a:t>
            </a:r>
            <a:endParaRPr lang="de-DE" dirty="0"/>
          </a:p>
        </p:txBody>
      </p:sp>
      <p:sp>
        <p:nvSpPr>
          <p:cNvPr id="3" name="Textplatzhalter 2">
            <a:extLst>
              <a:ext uri="{FF2B5EF4-FFF2-40B4-BE49-F238E27FC236}">
                <a16:creationId xmlns:a16="http://schemas.microsoft.com/office/drawing/2014/main" id="{9B474DFC-48E6-4AD4-B812-B83AC1AB6888}"/>
              </a:ext>
            </a:extLst>
          </p:cNvPr>
          <p:cNvSpPr>
            <a:spLocks noGrp="1"/>
          </p:cNvSpPr>
          <p:nvPr>
            <p:ph type="body" sz="quarter" idx="15"/>
          </p:nvPr>
        </p:nvSpPr>
        <p:spPr/>
        <p:txBody>
          <a:bodyPr/>
          <a:lstStyle/>
          <a:p>
            <a:r>
              <a:rPr lang="en-US" dirty="0"/>
              <a:t>Introduction</a:t>
            </a:r>
            <a:endParaRPr lang="de-DE" dirty="0"/>
          </a:p>
          <a:p>
            <a:endParaRPr lang="de-DE" dirty="0"/>
          </a:p>
        </p:txBody>
      </p:sp>
      <p:sp>
        <p:nvSpPr>
          <p:cNvPr id="4" name="Foliennummernplatzhalter 3">
            <a:extLst>
              <a:ext uri="{FF2B5EF4-FFF2-40B4-BE49-F238E27FC236}">
                <a16:creationId xmlns:a16="http://schemas.microsoft.com/office/drawing/2014/main" id="{04CB15FC-F2EA-402A-9712-2C24E1EFC359}"/>
              </a:ext>
            </a:extLst>
          </p:cNvPr>
          <p:cNvSpPr>
            <a:spLocks noGrp="1"/>
          </p:cNvSpPr>
          <p:nvPr>
            <p:ph type="sldNum" sz="quarter" idx="12"/>
          </p:nvPr>
        </p:nvSpPr>
        <p:spPr/>
        <p:txBody>
          <a:bodyPr/>
          <a:lstStyle/>
          <a:p>
            <a:fld id="{4898AEC0-503E-4FA4-859C-D0F72D6E3F79}" type="slidenum">
              <a:rPr lang="en-US" noProof="1" smtClean="0"/>
              <a:pPr/>
              <a:t>6</a:t>
            </a:fld>
            <a:endParaRPr lang="en-US" noProof="1"/>
          </a:p>
        </p:txBody>
      </p:sp>
      <p:sp>
        <p:nvSpPr>
          <p:cNvPr id="6" name="Inhaltsplatzhalter 4">
            <a:extLst>
              <a:ext uri="{FF2B5EF4-FFF2-40B4-BE49-F238E27FC236}">
                <a16:creationId xmlns:a16="http://schemas.microsoft.com/office/drawing/2014/main" id="{F2E1D174-C0FF-490F-BF0D-E28566728B40}"/>
              </a:ext>
            </a:extLst>
          </p:cNvPr>
          <p:cNvSpPr>
            <a:spLocks noGrp="1"/>
          </p:cNvSpPr>
          <p:nvPr>
            <p:ph sz="quarter" idx="1"/>
          </p:nvPr>
        </p:nvSpPr>
        <p:spPr>
          <a:xfrm>
            <a:off x="258763" y="1295400"/>
            <a:ext cx="6842253" cy="4168775"/>
          </a:xfrm>
        </p:spPr>
        <p:txBody>
          <a:bodyPr/>
          <a:lstStyle/>
          <a:p>
            <a:r>
              <a:rPr lang="en-US" dirty="0"/>
              <a:t>Technique aims to mimic human behavior.</a:t>
            </a:r>
          </a:p>
          <a:p>
            <a:endParaRPr lang="en-US" sz="1400" dirty="0"/>
          </a:p>
          <a:p>
            <a:r>
              <a:rPr lang="en-US" dirty="0"/>
              <a:t>An expert is used to demonstrate the desired behavior and the agent tries to learn an optimal policy that solves the given task.</a:t>
            </a:r>
          </a:p>
          <a:p>
            <a:pPr lvl="1"/>
            <a:r>
              <a:rPr lang="en-US" dirty="0"/>
              <a:t>Agent is the AV that navigates through environment and perceives information.</a:t>
            </a:r>
          </a:p>
          <a:p>
            <a:endParaRPr lang="en-US" sz="1400" dirty="0"/>
          </a:p>
          <a:p>
            <a:r>
              <a:rPr lang="en-US" dirty="0"/>
              <a:t>Policy is a function that maps a state to an action. </a:t>
            </a:r>
          </a:p>
          <a:p>
            <a:pPr lvl="1"/>
            <a:r>
              <a:rPr lang="en-US" dirty="0">
                <a:effectLst/>
              </a:rPr>
              <a:t>Agent uses to decide which action to execute when presented with a situation.</a:t>
            </a:r>
            <a:endParaRPr lang="en-US" dirty="0"/>
          </a:p>
          <a:p>
            <a:endParaRPr lang="en-US" dirty="0"/>
          </a:p>
          <a:p>
            <a:endParaRPr lang="en-US" dirty="0"/>
          </a:p>
          <a:p>
            <a:endParaRPr lang="de-DE" dirty="0"/>
          </a:p>
        </p:txBody>
      </p:sp>
      <p:pic>
        <p:nvPicPr>
          <p:cNvPr id="7" name="Grafik 6">
            <a:extLst>
              <a:ext uri="{FF2B5EF4-FFF2-40B4-BE49-F238E27FC236}">
                <a16:creationId xmlns:a16="http://schemas.microsoft.com/office/drawing/2014/main" id="{51EB27EE-84C4-425F-AC25-BE7BCC525A5B}"/>
              </a:ext>
            </a:extLst>
          </p:cNvPr>
          <p:cNvPicPr>
            <a:picLocks noChangeAspect="1"/>
          </p:cNvPicPr>
          <p:nvPr/>
        </p:nvPicPr>
        <p:blipFill>
          <a:blip r:embed="rId2"/>
          <a:stretch>
            <a:fillRect/>
          </a:stretch>
        </p:blipFill>
        <p:spPr>
          <a:xfrm>
            <a:off x="7265773" y="1807100"/>
            <a:ext cx="3363029" cy="2556411"/>
          </a:xfrm>
          <a:prstGeom prst="rect">
            <a:avLst/>
          </a:prstGeom>
        </p:spPr>
      </p:pic>
    </p:spTree>
    <p:extLst>
      <p:ext uri="{BB962C8B-B14F-4D97-AF65-F5344CB8AC3E}">
        <p14:creationId xmlns:p14="http://schemas.microsoft.com/office/powerpoint/2010/main" val="3299844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3001B09-E5A2-4A78-8939-7C5907CCBEE5}"/>
              </a:ext>
            </a:extLst>
          </p:cNvPr>
          <p:cNvSpPr>
            <a:spLocks noGrp="1"/>
          </p:cNvSpPr>
          <p:nvPr>
            <p:ph type="body" idx="15"/>
          </p:nvPr>
        </p:nvSpPr>
        <p:spPr/>
        <p:txBody>
          <a:bodyPr/>
          <a:lstStyle/>
          <a:p>
            <a:r>
              <a:rPr lang="en-US" dirty="0"/>
              <a:t>Introduction</a:t>
            </a:r>
            <a:endParaRPr lang="de-DE" dirty="0"/>
          </a:p>
        </p:txBody>
      </p:sp>
      <p:sp>
        <p:nvSpPr>
          <p:cNvPr id="3" name="Titel 2">
            <a:extLst>
              <a:ext uri="{FF2B5EF4-FFF2-40B4-BE49-F238E27FC236}">
                <a16:creationId xmlns:a16="http://schemas.microsoft.com/office/drawing/2014/main" id="{14A9D004-BDDD-4D95-845E-62D959AFAD5B}"/>
              </a:ext>
            </a:extLst>
          </p:cNvPr>
          <p:cNvSpPr>
            <a:spLocks noGrp="1"/>
          </p:cNvSpPr>
          <p:nvPr>
            <p:ph type="title" sz="quarter"/>
          </p:nvPr>
        </p:nvSpPr>
        <p:spPr/>
        <p:txBody>
          <a:bodyPr/>
          <a:lstStyle/>
          <a:p>
            <a:r>
              <a:rPr lang="en-US" b="1" dirty="0"/>
              <a:t>Workflow</a:t>
            </a:r>
            <a:br>
              <a:rPr lang="de-DE" dirty="0"/>
            </a:br>
            <a:endParaRPr lang="de-DE" dirty="0"/>
          </a:p>
        </p:txBody>
      </p:sp>
      <p:sp>
        <p:nvSpPr>
          <p:cNvPr id="5" name="Inhaltsplatzhalter 4">
            <a:extLst>
              <a:ext uri="{FF2B5EF4-FFF2-40B4-BE49-F238E27FC236}">
                <a16:creationId xmlns:a16="http://schemas.microsoft.com/office/drawing/2014/main" id="{06056DDA-F897-4A52-ADF2-DABA65BF3B62}"/>
              </a:ext>
            </a:extLst>
          </p:cNvPr>
          <p:cNvSpPr>
            <a:spLocks noGrp="1"/>
          </p:cNvSpPr>
          <p:nvPr>
            <p:ph sz="quarter" idx="1"/>
          </p:nvPr>
        </p:nvSpPr>
        <p:spPr>
          <a:xfrm>
            <a:off x="409074" y="1296000"/>
            <a:ext cx="10298296" cy="4168800"/>
          </a:xfrm>
        </p:spPr>
        <p:txBody>
          <a:bodyPr/>
          <a:lstStyle/>
          <a:p>
            <a:endParaRPr lang="en-US" dirty="0"/>
          </a:p>
          <a:p>
            <a:endParaRPr lang="de-DE" dirty="0"/>
          </a:p>
        </p:txBody>
      </p:sp>
      <p:sp>
        <p:nvSpPr>
          <p:cNvPr id="15" name="Rechteck 14">
            <a:extLst>
              <a:ext uri="{FF2B5EF4-FFF2-40B4-BE49-F238E27FC236}">
                <a16:creationId xmlns:a16="http://schemas.microsoft.com/office/drawing/2014/main" id="{9C4BD5C3-5EC1-422D-A2E5-EC7F0E0595C9}"/>
              </a:ext>
            </a:extLst>
          </p:cNvPr>
          <p:cNvSpPr/>
          <p:nvPr/>
        </p:nvSpPr>
        <p:spPr>
          <a:xfrm>
            <a:off x="577516" y="1588168"/>
            <a:ext cx="1355558" cy="2783306"/>
          </a:xfrm>
          <a:prstGeom prst="rect">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6" name="Textfeld 15">
            <a:extLst>
              <a:ext uri="{FF2B5EF4-FFF2-40B4-BE49-F238E27FC236}">
                <a16:creationId xmlns:a16="http://schemas.microsoft.com/office/drawing/2014/main" id="{8EF11F01-6B26-4852-884B-696AA152B385}"/>
              </a:ext>
            </a:extLst>
          </p:cNvPr>
          <p:cNvSpPr txBox="1"/>
          <p:nvPr/>
        </p:nvSpPr>
        <p:spPr>
          <a:xfrm>
            <a:off x="919495" y="2646237"/>
            <a:ext cx="721053" cy="914400"/>
          </a:xfrm>
          <a:prstGeom prst="rect">
            <a:avLst/>
          </a:prstGeom>
          <a:noFill/>
        </p:spPr>
        <p:txBody>
          <a:bodyPr wrap="none" lIns="0" tIns="0" rIns="0" bIns="0" rtlCol="0">
            <a:noAutofit/>
          </a:bodyPr>
          <a:lstStyle/>
          <a:p>
            <a:pPr marR="0" algn="ctr" defTabSz="914400" eaLnBrk="1" fontAlgn="auto" latinLnBrk="0" hangingPunct="1">
              <a:spcBef>
                <a:spcPts val="500"/>
              </a:spcBef>
              <a:spcAft>
                <a:spcPts val="0"/>
              </a:spcAft>
              <a:buClrTx/>
              <a:buSzTx/>
              <a:buFontTx/>
              <a:buNone/>
              <a:tabLst/>
            </a:pPr>
            <a:r>
              <a:rPr kumimoji="0" lang="en-US" sz="1800" b="0" i="0" u="none" strike="noStrike" kern="0" cap="none" spc="0" normalizeH="0" baseline="0" noProof="0" dirty="0">
                <a:ln>
                  <a:noFill/>
                </a:ln>
                <a:solidFill>
                  <a:srgbClr val="000000"/>
                </a:solidFill>
                <a:effectLst/>
                <a:uLnTx/>
                <a:uFillTx/>
              </a:rPr>
              <a:t>Simulation </a:t>
            </a:r>
          </a:p>
          <a:p>
            <a:pPr marR="0" algn="ctr" defTabSz="914400" eaLnBrk="1" fontAlgn="auto" latinLnBrk="0" hangingPunct="1">
              <a:spcBef>
                <a:spcPts val="500"/>
              </a:spcBef>
              <a:spcAft>
                <a:spcPts val="0"/>
              </a:spcAft>
              <a:buClrTx/>
              <a:buSzTx/>
              <a:buFontTx/>
              <a:buNone/>
              <a:tabLst/>
            </a:pPr>
            <a:r>
              <a:rPr kumimoji="0" lang="en-US" sz="1800" b="0" i="0" u="none" strike="noStrike" kern="0" cap="none" spc="0" normalizeH="0" baseline="0" noProof="0" dirty="0">
                <a:ln>
                  <a:noFill/>
                </a:ln>
                <a:solidFill>
                  <a:srgbClr val="000000"/>
                </a:solidFill>
                <a:effectLst/>
                <a:uLnTx/>
                <a:uFillTx/>
              </a:rPr>
              <a:t>Environment</a:t>
            </a:r>
          </a:p>
          <a:p>
            <a:pPr marR="0" algn="ctr" defTabSz="914400" eaLnBrk="1" fontAlgn="auto" latinLnBrk="0" hangingPunct="1">
              <a:spcBef>
                <a:spcPts val="500"/>
              </a:spcBef>
              <a:spcAft>
                <a:spcPts val="0"/>
              </a:spcAft>
              <a:buClrTx/>
              <a:buSzTx/>
              <a:buFontTx/>
              <a:buNone/>
              <a:tabLst/>
            </a:pPr>
            <a:r>
              <a:rPr kumimoji="0" lang="en-US" sz="1600" b="0" i="0" u="none" strike="noStrike" kern="0" cap="none" spc="0" normalizeH="0" baseline="0" noProof="0" dirty="0">
                <a:ln>
                  <a:noFill/>
                </a:ln>
                <a:solidFill>
                  <a:srgbClr val="000000"/>
                </a:solidFill>
                <a:effectLst/>
                <a:uLnTx/>
                <a:uFillTx/>
              </a:rPr>
              <a:t>(Highway env)</a:t>
            </a:r>
            <a:endParaRPr kumimoji="0" lang="de-DE" sz="1600" b="0" i="0" u="none" strike="noStrike" kern="0" cap="none" spc="0" normalizeH="0" baseline="0" noProof="0" dirty="0">
              <a:ln>
                <a:noFill/>
              </a:ln>
              <a:solidFill>
                <a:srgbClr val="000000"/>
              </a:solidFill>
              <a:effectLst/>
              <a:uLnTx/>
              <a:uFillTx/>
            </a:endParaRPr>
          </a:p>
        </p:txBody>
      </p:sp>
      <p:sp>
        <p:nvSpPr>
          <p:cNvPr id="18" name="Rechteck 17">
            <a:extLst>
              <a:ext uri="{FF2B5EF4-FFF2-40B4-BE49-F238E27FC236}">
                <a16:creationId xmlns:a16="http://schemas.microsoft.com/office/drawing/2014/main" id="{2F94E032-4ED4-47A5-8AB3-A9E0849F1EEC}"/>
              </a:ext>
            </a:extLst>
          </p:cNvPr>
          <p:cNvSpPr/>
          <p:nvPr/>
        </p:nvSpPr>
        <p:spPr>
          <a:xfrm>
            <a:off x="3172325" y="4204710"/>
            <a:ext cx="1868905" cy="858252"/>
          </a:xfrm>
          <a:prstGeom prst="rect">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2" name="Textfeld 21">
            <a:extLst>
              <a:ext uri="{FF2B5EF4-FFF2-40B4-BE49-F238E27FC236}">
                <a16:creationId xmlns:a16="http://schemas.microsoft.com/office/drawing/2014/main" id="{AFA09612-C115-4BC0-98A6-98079BD8C2FF}"/>
              </a:ext>
            </a:extLst>
          </p:cNvPr>
          <p:cNvSpPr txBox="1"/>
          <p:nvPr/>
        </p:nvSpPr>
        <p:spPr>
          <a:xfrm>
            <a:off x="3737810" y="4489884"/>
            <a:ext cx="914400" cy="914400"/>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800" b="0" i="0" u="none" strike="noStrike" kern="0" cap="none" spc="0" normalizeH="0" baseline="0" noProof="0" dirty="0">
                <a:ln>
                  <a:noFill/>
                </a:ln>
                <a:solidFill>
                  <a:srgbClr val="000000"/>
                </a:solidFill>
                <a:effectLst/>
                <a:uLnTx/>
                <a:uFillTx/>
              </a:rPr>
              <a:t>Expert</a:t>
            </a:r>
            <a:endParaRPr kumimoji="0" lang="de-DE" sz="1800" b="0" i="0" u="none" strike="noStrike" kern="0" cap="none" spc="0" normalizeH="0" baseline="0" noProof="0" dirty="0">
              <a:ln>
                <a:noFill/>
              </a:ln>
              <a:solidFill>
                <a:srgbClr val="000000"/>
              </a:solidFill>
              <a:effectLst/>
              <a:uLnTx/>
              <a:uFillTx/>
            </a:endParaRPr>
          </a:p>
        </p:txBody>
      </p:sp>
      <p:sp>
        <p:nvSpPr>
          <p:cNvPr id="23" name="Rechteck 22">
            <a:extLst>
              <a:ext uri="{FF2B5EF4-FFF2-40B4-BE49-F238E27FC236}">
                <a16:creationId xmlns:a16="http://schemas.microsoft.com/office/drawing/2014/main" id="{8E8B2F4A-B68E-49BE-B79E-1C88ED81385B}"/>
              </a:ext>
            </a:extLst>
          </p:cNvPr>
          <p:cNvSpPr/>
          <p:nvPr/>
        </p:nvSpPr>
        <p:spPr>
          <a:xfrm>
            <a:off x="2753268" y="2506851"/>
            <a:ext cx="1571166" cy="504577"/>
          </a:xfrm>
          <a:prstGeom prst="rect">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4" name="Textfeld 23">
            <a:extLst>
              <a:ext uri="{FF2B5EF4-FFF2-40B4-BE49-F238E27FC236}">
                <a16:creationId xmlns:a16="http://schemas.microsoft.com/office/drawing/2014/main" id="{EF31DABC-9F2C-4E78-8E5E-4DDCC3A3EDEE}"/>
              </a:ext>
            </a:extLst>
          </p:cNvPr>
          <p:cNvSpPr txBox="1"/>
          <p:nvPr/>
        </p:nvSpPr>
        <p:spPr>
          <a:xfrm>
            <a:off x="3186528" y="2632749"/>
            <a:ext cx="914400" cy="390100"/>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800" b="0" i="0" u="none" strike="noStrike" kern="0" cap="none" spc="0" normalizeH="0" baseline="0" noProof="0" dirty="0">
                <a:ln>
                  <a:noFill/>
                </a:ln>
                <a:solidFill>
                  <a:srgbClr val="000000"/>
                </a:solidFill>
                <a:effectLst/>
                <a:uLnTx/>
                <a:uFillTx/>
              </a:rPr>
              <a:t>Rollouts</a:t>
            </a:r>
          </a:p>
        </p:txBody>
      </p:sp>
      <p:sp>
        <p:nvSpPr>
          <p:cNvPr id="25" name="Rechteck 24">
            <a:extLst>
              <a:ext uri="{FF2B5EF4-FFF2-40B4-BE49-F238E27FC236}">
                <a16:creationId xmlns:a16="http://schemas.microsoft.com/office/drawing/2014/main" id="{FB4DECF2-2487-4FFC-AF95-9A921C2AD0B1}"/>
              </a:ext>
            </a:extLst>
          </p:cNvPr>
          <p:cNvSpPr/>
          <p:nvPr/>
        </p:nvSpPr>
        <p:spPr>
          <a:xfrm>
            <a:off x="4851094" y="1664222"/>
            <a:ext cx="1355558" cy="818148"/>
          </a:xfrm>
          <a:prstGeom prst="rect">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6" name="Textfeld 25">
            <a:extLst>
              <a:ext uri="{FF2B5EF4-FFF2-40B4-BE49-F238E27FC236}">
                <a16:creationId xmlns:a16="http://schemas.microsoft.com/office/drawing/2014/main" id="{E65DE029-1785-4D19-80DA-971C418F3539}"/>
              </a:ext>
            </a:extLst>
          </p:cNvPr>
          <p:cNvSpPr txBox="1"/>
          <p:nvPr/>
        </p:nvSpPr>
        <p:spPr>
          <a:xfrm>
            <a:off x="6403263" y="3068883"/>
            <a:ext cx="1626678" cy="914400"/>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800" b="0" i="1" u="none" strike="noStrike" kern="0" cap="none" spc="0" normalizeH="0" baseline="0" noProof="0" dirty="0">
                <a:ln>
                  <a:noFill/>
                </a:ln>
                <a:solidFill>
                  <a:srgbClr val="000000"/>
                </a:solidFill>
                <a:effectLst/>
                <a:uLnTx/>
                <a:uFillTx/>
              </a:rPr>
              <a:t>Training Pipeline</a:t>
            </a:r>
          </a:p>
          <a:p>
            <a:pPr marR="0" algn="ctr" defTabSz="914400" eaLnBrk="1" fontAlgn="auto" latinLnBrk="0" hangingPunct="1">
              <a:spcBef>
                <a:spcPts val="500"/>
              </a:spcBef>
              <a:spcAft>
                <a:spcPts val="0"/>
              </a:spcAft>
              <a:buClrTx/>
              <a:buSzTx/>
              <a:buFontTx/>
              <a:buNone/>
              <a:tabLst/>
            </a:pPr>
            <a:r>
              <a:rPr lang="en-US" kern="0" dirty="0">
                <a:solidFill>
                  <a:srgbClr val="000000"/>
                </a:solidFill>
              </a:rPr>
              <a:t>Policy</a:t>
            </a:r>
          </a:p>
          <a:p>
            <a:pPr marR="0" algn="ctr" defTabSz="914400" eaLnBrk="1" fontAlgn="auto" latinLnBrk="0" hangingPunct="1">
              <a:spcBef>
                <a:spcPts val="500"/>
              </a:spcBef>
              <a:spcAft>
                <a:spcPts val="0"/>
              </a:spcAft>
              <a:buClrTx/>
              <a:buSzTx/>
              <a:buFontTx/>
              <a:buNone/>
              <a:tabLst/>
            </a:pPr>
            <a:r>
              <a:rPr kumimoji="0" lang="en-US" sz="1800" b="0" i="0" u="none" strike="noStrike" kern="0" cap="none" spc="0" normalizeH="0" baseline="0" noProof="0" dirty="0">
                <a:ln>
                  <a:noFill/>
                </a:ln>
                <a:solidFill>
                  <a:srgbClr val="000000"/>
                </a:solidFill>
                <a:effectLst/>
                <a:uLnTx/>
                <a:uFillTx/>
              </a:rPr>
              <a:t>Losses</a:t>
            </a:r>
          </a:p>
          <a:p>
            <a:pPr marR="0" algn="l" defTabSz="914400" eaLnBrk="1" fontAlgn="auto" latinLnBrk="0" hangingPunct="1">
              <a:spcBef>
                <a:spcPts val="500"/>
              </a:spcBef>
              <a:spcAft>
                <a:spcPts val="0"/>
              </a:spcAft>
              <a:buClrTx/>
              <a:buSzTx/>
              <a:buFontTx/>
              <a:buNone/>
              <a:tabLst/>
            </a:pPr>
            <a:endParaRPr kumimoji="0" lang="de-DE" sz="1800" b="0" i="0" u="none" strike="noStrike" kern="0" cap="none" spc="0" normalizeH="0" baseline="0" noProof="0" dirty="0">
              <a:ln>
                <a:noFill/>
              </a:ln>
              <a:solidFill>
                <a:srgbClr val="000000"/>
              </a:solidFill>
              <a:effectLst/>
              <a:uLnTx/>
              <a:uFillTx/>
            </a:endParaRPr>
          </a:p>
        </p:txBody>
      </p:sp>
      <p:sp>
        <p:nvSpPr>
          <p:cNvPr id="29" name="Rechteck 28">
            <a:extLst>
              <a:ext uri="{FF2B5EF4-FFF2-40B4-BE49-F238E27FC236}">
                <a16:creationId xmlns:a16="http://schemas.microsoft.com/office/drawing/2014/main" id="{5B671076-92EB-4D55-9FC7-89D280D1440F}"/>
              </a:ext>
            </a:extLst>
          </p:cNvPr>
          <p:cNvSpPr/>
          <p:nvPr/>
        </p:nvSpPr>
        <p:spPr>
          <a:xfrm>
            <a:off x="6206652" y="2921324"/>
            <a:ext cx="1927081" cy="1209518"/>
          </a:xfrm>
          <a:prstGeom prst="rect">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0" name="Textfeld 29">
            <a:extLst>
              <a:ext uri="{FF2B5EF4-FFF2-40B4-BE49-F238E27FC236}">
                <a16:creationId xmlns:a16="http://schemas.microsoft.com/office/drawing/2014/main" id="{4610CA1C-4AA2-44AE-904D-DC28225A5DBA}"/>
              </a:ext>
            </a:extLst>
          </p:cNvPr>
          <p:cNvSpPr txBox="1"/>
          <p:nvPr/>
        </p:nvSpPr>
        <p:spPr>
          <a:xfrm>
            <a:off x="5124228" y="1913399"/>
            <a:ext cx="914400" cy="914400"/>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800" b="0" i="0" u="none" strike="noStrike" kern="0" cap="none" spc="0" normalizeH="0" baseline="0" noProof="0" dirty="0">
                <a:ln>
                  <a:noFill/>
                </a:ln>
                <a:solidFill>
                  <a:srgbClr val="000000"/>
                </a:solidFill>
                <a:effectLst/>
                <a:uLnTx/>
                <a:uFillTx/>
              </a:rPr>
              <a:t>Dataset</a:t>
            </a:r>
            <a:endParaRPr kumimoji="0" lang="de-DE" sz="1800" b="0" i="0" u="none" strike="noStrike" kern="0" cap="none" spc="0" normalizeH="0" baseline="0" noProof="0" dirty="0">
              <a:ln>
                <a:noFill/>
              </a:ln>
              <a:solidFill>
                <a:srgbClr val="000000"/>
              </a:solidFill>
              <a:effectLst/>
              <a:uLnTx/>
              <a:uFillTx/>
            </a:endParaRPr>
          </a:p>
        </p:txBody>
      </p:sp>
      <p:sp>
        <p:nvSpPr>
          <p:cNvPr id="31" name="Rechteck 30">
            <a:extLst>
              <a:ext uri="{FF2B5EF4-FFF2-40B4-BE49-F238E27FC236}">
                <a16:creationId xmlns:a16="http://schemas.microsoft.com/office/drawing/2014/main" id="{0F61B4D8-8AD7-4396-AA8B-3B4EFBCCBB3A}"/>
              </a:ext>
            </a:extLst>
          </p:cNvPr>
          <p:cNvSpPr/>
          <p:nvPr/>
        </p:nvSpPr>
        <p:spPr>
          <a:xfrm>
            <a:off x="8633470" y="2921324"/>
            <a:ext cx="2170887" cy="1209518"/>
          </a:xfrm>
          <a:prstGeom prst="rect">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2" name="Textfeld 31">
            <a:extLst>
              <a:ext uri="{FF2B5EF4-FFF2-40B4-BE49-F238E27FC236}">
                <a16:creationId xmlns:a16="http://schemas.microsoft.com/office/drawing/2014/main" id="{9A550C69-D9B3-430D-9CEB-3789D6A34B32}"/>
              </a:ext>
            </a:extLst>
          </p:cNvPr>
          <p:cNvSpPr txBox="1"/>
          <p:nvPr/>
        </p:nvSpPr>
        <p:spPr>
          <a:xfrm>
            <a:off x="8814896" y="3085306"/>
            <a:ext cx="1577213" cy="914400"/>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800" b="0" i="1" u="none" strike="noStrike" kern="0" cap="none" spc="0" normalizeH="0" baseline="0" noProof="0" dirty="0">
                <a:ln>
                  <a:noFill/>
                </a:ln>
                <a:solidFill>
                  <a:srgbClr val="000000"/>
                </a:solidFill>
                <a:effectLst/>
                <a:uLnTx/>
                <a:uFillTx/>
              </a:rPr>
              <a:t>Evaluation Pipeline</a:t>
            </a:r>
          </a:p>
          <a:p>
            <a:pPr marR="0" algn="ctr" defTabSz="914400" eaLnBrk="1" fontAlgn="auto" latinLnBrk="0" hangingPunct="1">
              <a:spcBef>
                <a:spcPts val="500"/>
              </a:spcBef>
              <a:spcAft>
                <a:spcPts val="0"/>
              </a:spcAft>
              <a:buClrTx/>
              <a:buSzTx/>
              <a:buFontTx/>
              <a:buNone/>
              <a:tabLst/>
            </a:pPr>
            <a:r>
              <a:rPr kumimoji="0" lang="en-US" sz="1800" b="0" i="0" u="none" strike="noStrike" kern="0" cap="none" spc="0" normalizeH="0" baseline="0" noProof="0" dirty="0">
                <a:ln>
                  <a:noFill/>
                </a:ln>
                <a:solidFill>
                  <a:srgbClr val="000000"/>
                </a:solidFill>
                <a:effectLst/>
                <a:uLnTx/>
                <a:uFillTx/>
              </a:rPr>
              <a:t>Scenarios</a:t>
            </a:r>
          </a:p>
          <a:p>
            <a:pPr marR="0" algn="ctr" defTabSz="914400" eaLnBrk="1" fontAlgn="auto" latinLnBrk="0" hangingPunct="1">
              <a:spcBef>
                <a:spcPts val="500"/>
              </a:spcBef>
              <a:spcAft>
                <a:spcPts val="0"/>
              </a:spcAft>
              <a:buClrTx/>
              <a:buSzTx/>
              <a:buFontTx/>
              <a:buNone/>
              <a:tabLst/>
            </a:pPr>
            <a:r>
              <a:rPr lang="en-US" kern="0" dirty="0">
                <a:solidFill>
                  <a:srgbClr val="000000"/>
                </a:solidFill>
              </a:rPr>
              <a:t>Metrics</a:t>
            </a:r>
            <a:endParaRPr kumimoji="0" lang="en-US" sz="1800" b="0" i="0" u="none" strike="noStrike" kern="0" cap="none" spc="0" normalizeH="0" baseline="0" noProof="0" dirty="0">
              <a:ln>
                <a:noFill/>
              </a:ln>
              <a:solidFill>
                <a:srgbClr val="000000"/>
              </a:solidFill>
              <a:effectLst/>
              <a:uLnTx/>
              <a:uFillTx/>
            </a:endParaRPr>
          </a:p>
          <a:p>
            <a:pPr marR="0" algn="l" defTabSz="914400" eaLnBrk="1" fontAlgn="auto" latinLnBrk="0" hangingPunct="1">
              <a:spcBef>
                <a:spcPts val="500"/>
              </a:spcBef>
              <a:spcAft>
                <a:spcPts val="0"/>
              </a:spcAft>
              <a:buClrTx/>
              <a:buSzTx/>
              <a:buFontTx/>
              <a:buNone/>
              <a:tabLst/>
            </a:pPr>
            <a:endParaRPr kumimoji="0" lang="de-DE" sz="1800" b="0" i="0" u="none" strike="noStrike" kern="0" cap="none" spc="0" normalizeH="0" baseline="0" noProof="0" dirty="0">
              <a:ln>
                <a:noFill/>
              </a:ln>
              <a:solidFill>
                <a:srgbClr val="000000"/>
              </a:solidFill>
              <a:effectLst/>
              <a:uLnTx/>
              <a:uFillTx/>
            </a:endParaRPr>
          </a:p>
        </p:txBody>
      </p:sp>
      <p:cxnSp>
        <p:nvCxnSpPr>
          <p:cNvPr id="38" name="Gerade Verbindung mit Pfeil 37">
            <a:extLst>
              <a:ext uri="{FF2B5EF4-FFF2-40B4-BE49-F238E27FC236}">
                <a16:creationId xmlns:a16="http://schemas.microsoft.com/office/drawing/2014/main" id="{64503B3D-81F3-4479-9033-CC1731CE8389}"/>
              </a:ext>
            </a:extLst>
          </p:cNvPr>
          <p:cNvCxnSpPr>
            <a:cxnSpLocks/>
            <a:stCxn id="23" idx="3"/>
            <a:endCxn id="25" idx="1"/>
          </p:cNvCxnSpPr>
          <p:nvPr/>
        </p:nvCxnSpPr>
        <p:spPr>
          <a:xfrm flipV="1">
            <a:off x="4324434" y="2073296"/>
            <a:ext cx="526660" cy="685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Verbinder: gewinkelt 41">
            <a:extLst>
              <a:ext uri="{FF2B5EF4-FFF2-40B4-BE49-F238E27FC236}">
                <a16:creationId xmlns:a16="http://schemas.microsoft.com/office/drawing/2014/main" id="{D43B8273-A259-47CB-A07A-08B3116CF2D1}"/>
              </a:ext>
            </a:extLst>
          </p:cNvPr>
          <p:cNvCxnSpPr>
            <a:stCxn id="25" idx="3"/>
            <a:endCxn id="29" idx="0"/>
          </p:cNvCxnSpPr>
          <p:nvPr/>
        </p:nvCxnSpPr>
        <p:spPr>
          <a:xfrm>
            <a:off x="6206652" y="2073296"/>
            <a:ext cx="963541" cy="84802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Gerade Verbindung mit Pfeil 45">
            <a:extLst>
              <a:ext uri="{FF2B5EF4-FFF2-40B4-BE49-F238E27FC236}">
                <a16:creationId xmlns:a16="http://schemas.microsoft.com/office/drawing/2014/main" id="{ED2B8407-08D6-48E5-B340-AB0AD9C6AFE7}"/>
              </a:ext>
            </a:extLst>
          </p:cNvPr>
          <p:cNvCxnSpPr>
            <a:stCxn id="29" idx="3"/>
            <a:endCxn id="31" idx="1"/>
          </p:cNvCxnSpPr>
          <p:nvPr/>
        </p:nvCxnSpPr>
        <p:spPr>
          <a:xfrm>
            <a:off x="8133733" y="3526083"/>
            <a:ext cx="4997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Verbinder: gewinkelt 53">
            <a:extLst>
              <a:ext uri="{FF2B5EF4-FFF2-40B4-BE49-F238E27FC236}">
                <a16:creationId xmlns:a16="http://schemas.microsoft.com/office/drawing/2014/main" id="{24C4E3BA-F254-49B6-AF74-9CE773C18DA1}"/>
              </a:ext>
            </a:extLst>
          </p:cNvPr>
          <p:cNvCxnSpPr>
            <a:cxnSpLocks/>
            <a:stCxn id="15" idx="2"/>
            <a:endCxn id="18" idx="1"/>
          </p:cNvCxnSpPr>
          <p:nvPr/>
        </p:nvCxnSpPr>
        <p:spPr>
          <a:xfrm rot="16200000" flipH="1">
            <a:off x="2082629" y="3544140"/>
            <a:ext cx="262362" cy="191703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Verbinder: gewinkelt 12">
            <a:extLst>
              <a:ext uri="{FF2B5EF4-FFF2-40B4-BE49-F238E27FC236}">
                <a16:creationId xmlns:a16="http://schemas.microsoft.com/office/drawing/2014/main" id="{B6EF483A-BBD5-44A4-8301-36E17BAC33F7}"/>
              </a:ext>
            </a:extLst>
          </p:cNvPr>
          <p:cNvCxnSpPr>
            <a:stCxn id="18" idx="0"/>
            <a:endCxn id="23" idx="2"/>
          </p:cNvCxnSpPr>
          <p:nvPr/>
        </p:nvCxnSpPr>
        <p:spPr>
          <a:xfrm rot="16200000" flipV="1">
            <a:off x="3226174" y="3324105"/>
            <a:ext cx="1193282" cy="56792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feld 34">
            <a:extLst>
              <a:ext uri="{FF2B5EF4-FFF2-40B4-BE49-F238E27FC236}">
                <a16:creationId xmlns:a16="http://schemas.microsoft.com/office/drawing/2014/main" id="{1E1DC13F-21C7-4625-88B3-2B34CE6AF1B2}"/>
              </a:ext>
            </a:extLst>
          </p:cNvPr>
          <p:cNvSpPr txBox="1"/>
          <p:nvPr/>
        </p:nvSpPr>
        <p:spPr>
          <a:xfrm>
            <a:off x="8689102" y="1048730"/>
            <a:ext cx="914400" cy="1077271"/>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800" b="0" i="0" u="none" strike="noStrike" kern="0" cap="none" spc="0" normalizeH="0" baseline="0" noProof="0" dirty="0">
                <a:ln>
                  <a:noFill/>
                </a:ln>
                <a:solidFill>
                  <a:srgbClr val="000000"/>
                </a:solidFill>
                <a:effectLst/>
                <a:uLnTx/>
                <a:uFillTx/>
              </a:rPr>
              <a:t>Observations</a:t>
            </a:r>
            <a:endParaRPr kumimoji="0" lang="de-DE" sz="1800" b="0" i="0" u="none" strike="noStrike" kern="0" cap="none" spc="0" normalizeH="0" baseline="0" noProof="0" dirty="0">
              <a:ln>
                <a:noFill/>
              </a:ln>
              <a:solidFill>
                <a:srgbClr val="000000"/>
              </a:solidFill>
              <a:effectLst/>
              <a:uLnTx/>
              <a:uFillTx/>
            </a:endParaRPr>
          </a:p>
        </p:txBody>
      </p:sp>
      <p:cxnSp>
        <p:nvCxnSpPr>
          <p:cNvPr id="41" name="Verbinder: gewinkelt 40">
            <a:extLst>
              <a:ext uri="{FF2B5EF4-FFF2-40B4-BE49-F238E27FC236}">
                <a16:creationId xmlns:a16="http://schemas.microsoft.com/office/drawing/2014/main" id="{17B567DA-F269-493F-8D2E-BABDEDB9232B}"/>
              </a:ext>
            </a:extLst>
          </p:cNvPr>
          <p:cNvCxnSpPr>
            <a:stCxn id="15" idx="0"/>
            <a:endCxn id="31" idx="0"/>
          </p:cNvCxnSpPr>
          <p:nvPr/>
        </p:nvCxnSpPr>
        <p:spPr>
          <a:xfrm rot="16200000" flipH="1">
            <a:off x="4820526" y="-1977063"/>
            <a:ext cx="1333156" cy="8463619"/>
          </a:xfrm>
          <a:prstGeom prst="bentConnector3">
            <a:avLst>
              <a:gd name="adj1" fmla="val -17147"/>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Textfeld 46">
            <a:extLst>
              <a:ext uri="{FF2B5EF4-FFF2-40B4-BE49-F238E27FC236}">
                <a16:creationId xmlns:a16="http://schemas.microsoft.com/office/drawing/2014/main" id="{5D0DD7BD-FA21-41DD-8298-7292E5FF43A2}"/>
              </a:ext>
            </a:extLst>
          </p:cNvPr>
          <p:cNvSpPr txBox="1"/>
          <p:nvPr/>
        </p:nvSpPr>
        <p:spPr>
          <a:xfrm>
            <a:off x="2164844" y="1048729"/>
            <a:ext cx="914400" cy="1077271"/>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800" b="0" i="0" u="none" strike="noStrike" kern="0" cap="none" spc="0" normalizeH="0" baseline="0" noProof="0" dirty="0">
                <a:ln>
                  <a:noFill/>
                </a:ln>
                <a:solidFill>
                  <a:srgbClr val="000000"/>
                </a:solidFill>
                <a:effectLst/>
                <a:uLnTx/>
                <a:uFillTx/>
              </a:rPr>
              <a:t>Actions</a:t>
            </a:r>
            <a:endParaRPr kumimoji="0" lang="de-DE" sz="18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869606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3001B09-E5A2-4A78-8939-7C5907CCBEE5}"/>
              </a:ext>
            </a:extLst>
          </p:cNvPr>
          <p:cNvSpPr>
            <a:spLocks noGrp="1"/>
          </p:cNvSpPr>
          <p:nvPr>
            <p:ph type="body" idx="15"/>
          </p:nvPr>
        </p:nvSpPr>
        <p:spPr/>
        <p:txBody>
          <a:bodyPr/>
          <a:lstStyle/>
          <a:p>
            <a:r>
              <a:rPr lang="en-US" b="1" dirty="0"/>
              <a:t>Introduction</a:t>
            </a:r>
            <a:endParaRPr lang="de-DE" dirty="0"/>
          </a:p>
        </p:txBody>
      </p:sp>
      <p:sp>
        <p:nvSpPr>
          <p:cNvPr id="3" name="Titel 2">
            <a:extLst>
              <a:ext uri="{FF2B5EF4-FFF2-40B4-BE49-F238E27FC236}">
                <a16:creationId xmlns:a16="http://schemas.microsoft.com/office/drawing/2014/main" id="{14A9D004-BDDD-4D95-845E-62D959AFAD5B}"/>
              </a:ext>
            </a:extLst>
          </p:cNvPr>
          <p:cNvSpPr>
            <a:spLocks noGrp="1"/>
          </p:cNvSpPr>
          <p:nvPr>
            <p:ph type="title" sz="quarter"/>
          </p:nvPr>
        </p:nvSpPr>
        <p:spPr/>
        <p:txBody>
          <a:bodyPr/>
          <a:lstStyle/>
          <a:p>
            <a:r>
              <a:rPr lang="en-US" dirty="0"/>
              <a:t>Simulation Environment</a:t>
            </a:r>
            <a:endParaRPr lang="de-DE" dirty="0"/>
          </a:p>
        </p:txBody>
      </p:sp>
      <p:sp>
        <p:nvSpPr>
          <p:cNvPr id="5" name="Inhaltsplatzhalter 4">
            <a:extLst>
              <a:ext uri="{FF2B5EF4-FFF2-40B4-BE49-F238E27FC236}">
                <a16:creationId xmlns:a16="http://schemas.microsoft.com/office/drawing/2014/main" id="{06056DDA-F897-4A52-ADF2-DABA65BF3B62}"/>
              </a:ext>
            </a:extLst>
          </p:cNvPr>
          <p:cNvSpPr>
            <a:spLocks noGrp="1"/>
          </p:cNvSpPr>
          <p:nvPr>
            <p:ph sz="quarter" idx="1"/>
          </p:nvPr>
        </p:nvSpPr>
        <p:spPr>
          <a:xfrm>
            <a:off x="409074" y="1296000"/>
            <a:ext cx="10298296" cy="4168800"/>
          </a:xfrm>
        </p:spPr>
        <p:txBody>
          <a:bodyPr/>
          <a:lstStyle/>
          <a:p>
            <a:r>
              <a:rPr lang="en-US" dirty="0"/>
              <a:t>Simulator that allows for playing back real trajectories is used.</a:t>
            </a:r>
          </a:p>
          <a:p>
            <a:r>
              <a:rPr lang="en-US" dirty="0"/>
              <a:t>Enables simulating the movement of controlled vehicles given actions selected by a policy. </a:t>
            </a:r>
          </a:p>
          <a:p>
            <a:endParaRPr lang="en-US" dirty="0"/>
          </a:p>
          <a:p>
            <a:endParaRPr lang="de-DE" dirty="0"/>
          </a:p>
          <a:p>
            <a:endParaRPr lang="de-DE" dirty="0"/>
          </a:p>
          <a:p>
            <a:endParaRPr lang="de-DE" dirty="0"/>
          </a:p>
        </p:txBody>
      </p:sp>
      <p:pic>
        <p:nvPicPr>
          <p:cNvPr id="8" name="grid_video">
            <a:hlinkClick r:id="" action="ppaction://media"/>
            <a:extLst>
              <a:ext uri="{FF2B5EF4-FFF2-40B4-BE49-F238E27FC236}">
                <a16:creationId xmlns:a16="http://schemas.microsoft.com/office/drawing/2014/main" id="{D8D98D57-8A61-44D7-B971-DA704DF213C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914913" y="2380061"/>
            <a:ext cx="4371473" cy="2414653"/>
          </a:xfrm>
          <a:prstGeom prst="rect">
            <a:avLst/>
          </a:prstGeom>
        </p:spPr>
      </p:pic>
      <p:sp>
        <p:nvSpPr>
          <p:cNvPr id="4" name="Textfeld 3">
            <a:extLst>
              <a:ext uri="{FF2B5EF4-FFF2-40B4-BE49-F238E27FC236}">
                <a16:creationId xmlns:a16="http://schemas.microsoft.com/office/drawing/2014/main" id="{25923B1B-37F5-4DE8-BC66-8FB7BF5CE19A}"/>
              </a:ext>
            </a:extLst>
          </p:cNvPr>
          <p:cNvSpPr txBox="1"/>
          <p:nvPr/>
        </p:nvSpPr>
        <p:spPr>
          <a:xfrm>
            <a:off x="3959441" y="5256213"/>
            <a:ext cx="914400" cy="914400"/>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800" b="0" i="0" u="none" strike="noStrike" kern="0" cap="none" spc="0" normalizeH="0" baseline="0" noProof="0" dirty="0">
                <a:ln>
                  <a:noFill/>
                </a:ln>
                <a:solidFill>
                  <a:srgbClr val="000000"/>
                </a:solidFill>
                <a:effectLst/>
                <a:uLnTx/>
                <a:uFillTx/>
              </a:rPr>
              <a:t>Simulation Environment</a:t>
            </a:r>
            <a:endParaRPr kumimoji="0" lang="de-DE" sz="18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388910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3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3001B09-E5A2-4A78-8939-7C5907CCBEE5}"/>
              </a:ext>
            </a:extLst>
          </p:cNvPr>
          <p:cNvSpPr>
            <a:spLocks noGrp="1"/>
          </p:cNvSpPr>
          <p:nvPr>
            <p:ph type="body" idx="15"/>
          </p:nvPr>
        </p:nvSpPr>
        <p:spPr/>
        <p:txBody>
          <a:bodyPr/>
          <a:lstStyle/>
          <a:p>
            <a:r>
              <a:rPr lang="en-US" b="1" dirty="0"/>
              <a:t>Introduction</a:t>
            </a:r>
            <a:endParaRPr lang="de-DE" dirty="0"/>
          </a:p>
        </p:txBody>
      </p:sp>
      <p:sp>
        <p:nvSpPr>
          <p:cNvPr id="3" name="Titel 2">
            <a:extLst>
              <a:ext uri="{FF2B5EF4-FFF2-40B4-BE49-F238E27FC236}">
                <a16:creationId xmlns:a16="http://schemas.microsoft.com/office/drawing/2014/main" id="{14A9D004-BDDD-4D95-845E-62D959AFAD5B}"/>
              </a:ext>
            </a:extLst>
          </p:cNvPr>
          <p:cNvSpPr>
            <a:spLocks noGrp="1"/>
          </p:cNvSpPr>
          <p:nvPr>
            <p:ph type="title" sz="quarter"/>
          </p:nvPr>
        </p:nvSpPr>
        <p:spPr/>
        <p:txBody>
          <a:bodyPr/>
          <a:lstStyle/>
          <a:p>
            <a:r>
              <a:rPr lang="en-US" dirty="0"/>
              <a:t>Policy</a:t>
            </a:r>
            <a:endParaRPr lang="de-DE" dirty="0"/>
          </a:p>
        </p:txBody>
      </p:sp>
      <p:sp>
        <p:nvSpPr>
          <p:cNvPr id="5" name="Inhaltsplatzhalter 4">
            <a:extLst>
              <a:ext uri="{FF2B5EF4-FFF2-40B4-BE49-F238E27FC236}">
                <a16:creationId xmlns:a16="http://schemas.microsoft.com/office/drawing/2014/main" id="{06056DDA-F897-4A52-ADF2-DABA65BF3B62}"/>
              </a:ext>
            </a:extLst>
          </p:cNvPr>
          <p:cNvSpPr>
            <a:spLocks noGrp="1"/>
          </p:cNvSpPr>
          <p:nvPr>
            <p:ph sz="quarter" idx="1"/>
          </p:nvPr>
        </p:nvSpPr>
        <p:spPr>
          <a:xfrm>
            <a:off x="409074" y="1296000"/>
            <a:ext cx="10298296" cy="4168800"/>
          </a:xfrm>
        </p:spPr>
        <p:txBody>
          <a:bodyPr/>
          <a:lstStyle/>
          <a:p>
            <a:pPr marL="0" indent="0">
              <a:buNone/>
            </a:pPr>
            <a:endParaRPr lang="de-DE" dirty="0"/>
          </a:p>
          <a:p>
            <a:endParaRPr lang="de-DE" dirty="0"/>
          </a:p>
          <a:p>
            <a:endParaRPr lang="de-DE" dirty="0"/>
          </a:p>
          <a:p>
            <a:endParaRPr lang="de-DE" dirty="0"/>
          </a:p>
        </p:txBody>
      </p:sp>
      <p:sp>
        <p:nvSpPr>
          <p:cNvPr id="7" name="Textfeld 6">
            <a:extLst>
              <a:ext uri="{FF2B5EF4-FFF2-40B4-BE49-F238E27FC236}">
                <a16:creationId xmlns:a16="http://schemas.microsoft.com/office/drawing/2014/main" id="{72865E26-FA6D-4DDD-B94B-B901AC05821D}"/>
              </a:ext>
            </a:extLst>
          </p:cNvPr>
          <p:cNvSpPr txBox="1"/>
          <p:nvPr/>
        </p:nvSpPr>
        <p:spPr>
          <a:xfrm>
            <a:off x="4252404" y="5266800"/>
            <a:ext cx="914400" cy="914400"/>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800" b="0" i="0" u="none" strike="noStrike" kern="0" cap="none" spc="0" normalizeH="0" baseline="0" noProof="0" dirty="0">
                <a:ln>
                  <a:noFill/>
                </a:ln>
                <a:solidFill>
                  <a:srgbClr val="000000"/>
                </a:solidFill>
                <a:effectLst/>
                <a:uLnTx/>
                <a:uFillTx/>
              </a:rPr>
              <a:t>Policy Architecture</a:t>
            </a:r>
            <a:endParaRPr kumimoji="0" lang="de-DE" sz="1800" b="0" i="0" u="none" strike="noStrike" kern="0" cap="none" spc="0" normalizeH="0" baseline="0" noProof="0" dirty="0">
              <a:ln>
                <a:noFill/>
              </a:ln>
              <a:solidFill>
                <a:srgbClr val="000000"/>
              </a:solidFill>
              <a:effectLst/>
              <a:uLnTx/>
              <a:uFillTx/>
            </a:endParaRPr>
          </a:p>
        </p:txBody>
      </p:sp>
      <p:pic>
        <p:nvPicPr>
          <p:cNvPr id="8" name="Grafik 7">
            <a:extLst>
              <a:ext uri="{FF2B5EF4-FFF2-40B4-BE49-F238E27FC236}">
                <a16:creationId xmlns:a16="http://schemas.microsoft.com/office/drawing/2014/main" id="{9225CD6C-1010-4122-86BC-EA8F2C4F67EC}"/>
              </a:ext>
            </a:extLst>
          </p:cNvPr>
          <p:cNvPicPr>
            <a:picLocks noChangeAspect="1"/>
          </p:cNvPicPr>
          <p:nvPr/>
        </p:nvPicPr>
        <p:blipFill>
          <a:blip r:embed="rId3"/>
          <a:stretch>
            <a:fillRect/>
          </a:stretch>
        </p:blipFill>
        <p:spPr>
          <a:xfrm>
            <a:off x="409074" y="1295999"/>
            <a:ext cx="9533916" cy="3808661"/>
          </a:xfrm>
          <a:prstGeom prst="rect">
            <a:avLst/>
          </a:prstGeom>
        </p:spPr>
      </p:pic>
    </p:spTree>
    <p:extLst>
      <p:ext uri="{BB962C8B-B14F-4D97-AF65-F5344CB8AC3E}">
        <p14:creationId xmlns:p14="http://schemas.microsoft.com/office/powerpoint/2010/main" val="1245311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BG1_D2_169.PNG" val="image1.png"/>
  <p:tag name="RIGHT_D2.PNG" val="image3.png"/>
  <p:tag name="BG2_D2_169.PNG" val="image4.png"/>
  <p:tag name="SWITCH_BG1_D2_169.JPG" val="image5.png"/>
  <p:tag name="BOTTOM_D2_169.PNG" val="image6.png"/>
  <p:tag name="LOGO2_D2.PNG" val="image7.png"/>
  <p:tag name="BG3_D2_169.PNG" val="image9.png"/>
  <p:tag name="SWITCH_BG2_D2_169.JPG" val="image8.png"/>
  <p:tag name="LOGO1_D2.PNG" val="image2.png"/>
  <p:tag name="MLTEMPLATEVERSION" val="1.0"/>
  <p:tag name="SAXMLTEMPLATE" val="presentation_169"/>
  <p:tag name="SAXMLCOMPANYNAME" val="bosch"/>
  <p:tag name="SAXCONVERSION" val="1"/>
</p:tagLst>
</file>

<file path=ppt/theme/theme1.xml><?xml version="1.0" encoding="utf-8"?>
<a:theme xmlns:a="http://schemas.openxmlformats.org/drawingml/2006/main" name="Bosch NG">
  <a:themeElements>
    <a:clrScheme name="Bosch Blau">
      <a:dk1>
        <a:sysClr val="windowText" lastClr="000000"/>
      </a:dk1>
      <a:lt1>
        <a:sysClr val="window" lastClr="FFFFFF"/>
      </a:lt1>
      <a:dk2>
        <a:srgbClr val="424C58"/>
      </a:dk2>
      <a:lt2>
        <a:srgbClr val="B2B3B5"/>
      </a:lt2>
      <a:accent1>
        <a:srgbClr val="007BC0"/>
      </a:accent1>
      <a:accent2>
        <a:srgbClr val="004975"/>
      </a:accent2>
      <a:accent3>
        <a:srgbClr val="007BC0"/>
      </a:accent3>
      <a:accent4>
        <a:srgbClr val="004975"/>
      </a:accent4>
      <a:accent5>
        <a:srgbClr val="007BC0"/>
      </a:accent5>
      <a:accent6>
        <a:srgbClr val="004975"/>
      </a:accent6>
      <a:hlink>
        <a:srgbClr val="738CB4"/>
      </a:hlink>
      <a:folHlink>
        <a:srgbClr val="B0BBD0"/>
      </a:folHlink>
    </a:clrScheme>
    <a:fontScheme name="Bosch">
      <a:majorFont>
        <a:latin typeface="Bosch Office Sans"/>
        <a:ea typeface=""/>
        <a:cs typeface=""/>
      </a:majorFont>
      <a:minorFont>
        <a:latin typeface="Bosch Offic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9525" cap="flat" cmpd="sng" algn="ctr">
          <a:solidFill>
            <a:srgbClr val="3F136C"/>
          </a:solid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latin typeface="Bosch Office Sans"/>
            <a:ea typeface="+mn-ea"/>
            <a:cs typeface="+mn-cs"/>
          </a:defRPr>
        </a:defPPr>
      </a:lstStyle>
    </a:spDef>
    <a:txDef>
      <a:spPr>
        <a:noFill/>
      </a:spPr>
      <a:bodyPr wrap="square" lIns="0" tIns="0" rIns="0" bIns="0" rtlCol="0">
        <a:noAutofit/>
      </a:bodyPr>
      <a:lstStyle>
        <a:defPPr marR="0" algn="l" defTabSz="914400" eaLnBrk="1" fontAlgn="auto" latinLnBrk="0" hangingPunct="1">
          <a:spcBef>
            <a:spcPts val="500"/>
          </a:spcBef>
          <a:spcAft>
            <a:spcPts val="0"/>
          </a:spcAft>
          <a:buClrTx/>
          <a:buSzTx/>
          <a:buFontTx/>
          <a:buNone/>
          <a:tabLst/>
          <a:defRPr kumimoji="0" sz="1800" b="0" i="0" u="none" strike="noStrike" kern="0" cap="none" spc="0" normalizeH="0" baseline="0" noProof="0" smtClean="0">
            <a:ln>
              <a:noFill/>
            </a:ln>
            <a:solidFill>
              <a:srgbClr val="000000"/>
            </a:solidFill>
            <a:effectLst/>
            <a:uLnTx/>
            <a:uFillTx/>
          </a:defRPr>
        </a:defPPr>
      </a:lstStyle>
    </a:txDef>
  </a:objectDefaults>
  <a:extraClrSchemeLst/>
  <a:custClrLst>
    <a:custClr name="Bosch Red 50">
      <a:srgbClr val="ED0007"/>
    </a:custClr>
    <a:custClr name="Bosch Purple 40">
      <a:srgbClr val="9E2896"/>
    </a:custClr>
    <a:custClr name="Bosch Purple 20">
      <a:srgbClr val="551151"/>
    </a:custClr>
    <a:custClr name="Bosch Blue 50">
      <a:srgbClr val="007BC0"/>
    </a:custClr>
    <a:custClr name="Bosch Blue 30">
      <a:srgbClr val="004975"/>
    </a:custClr>
    <a:custClr name="Bosch Turquoise 50">
      <a:srgbClr val="18837E"/>
    </a:custClr>
    <a:custClr name="Bosch Turquoise 30">
      <a:srgbClr val="0A4F4B"/>
    </a:custClr>
    <a:custClr name="Bosch Green 50">
      <a:srgbClr val="00884A"/>
    </a:custClr>
    <a:custClr name="Bosch Green 30">
      <a:srgbClr val="00512A"/>
    </a:custClr>
    <a:custClr name="Bosch Gray 50">
      <a:srgbClr val="71767C"/>
    </a:custClr>
  </a:custClrLst>
  <a:extLst>
    <a:ext uri="{05A4C25C-085E-4340-85A3-A5531E510DB2}">
      <thm15:themeFamily xmlns:thm15="http://schemas.microsoft.com/office/thememl/2012/main" name="template1.potx" id="{52779E17-DA50-4443-9CCA-C57129DBFB53}" vid="{CBD1DA7C-47F9-4AE4-B1E4-E762B597D2F3}"/>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saxML>
  <saxMLTemplate>presentation_169</saxMLTemplate>
  <Variablen>
    <Variable>
      <Name>attachmentremark</Name>
      <OrgInhalt/>
      <Wert/>
      <Platzhalter>False</Platzhalter>
      <DocDatenDialog>True</DocDatenDialog>
      <Label>Anlagenvermerk</Label>
      <FrageVar>False</FrageVar>
      <Prefix/>
      <Suffix/>
      <WegfallVar/>
      <MussFeld>False</MussFeld>
      <InDokument>True</InDokument>
      <Sektion>Rectangle7</Sektion>
      <Reihenfolge>0</Reihenfolge>
    </Variable>
    <Variable>
      <Name>departmentshort</Name>
      <OrgInhalt>CR/AAS1</OrgInhalt>
      <Wert>CR/AAS1</Wert>
      <Platzhalter>False</Platzhalter>
      <DocDatenDialog>True</DocDatenDialog>
      <Label>Urhebervermerk</Label>
      <FrageVar>False</FrageVar>
      <Prefix/>
      <Suffix/>
      <WegfallVar/>
      <MussFeld>False</MussFeld>
      <Trenner>
        <VariableVor>confidentiality</VariableVor>
        <VariableVor>businessunit</VariableVor>
        <Zwischen> | </Zwischen>
        <VariableNach>departmentshort</VariableNach>
      </Trenner>
      <InDokument>True</InDokument>
      <Sektion>Bosch_footer_1</Sektion>
      <Reihenfolge/>
    </Variable>
    <Variable>
      <Name>confidentiality</Name>
      <OrgInhalt>Intern</OrgInhalt>
      <Wert>Intern</Wert>
      <Platzhalter>False</Platzhalter>
      <DocDatenDialog>True</DocDatenDialog>
      <Label>Vertraulichkeitsvermerk</Label>
      <FrageVar>False</FrageVar>
      <Prefix/>
      <Suffix/>
      <WegfallVar/>
      <ComboBox>
        <Option>Intern</Option>
        <Option>Vertraulich</Option>
        <Option>Streng vertraulich</Option>
        <Option/>
      </ComboBox>
      <MussFeld>False</MussFeld>
      <InDokument>True</InDokument>
      <Sektion>Bosch_footer_1</Sektion>
      <Reihenfolge>0</Reihenfolge>
    </Variable>
    <Variable>
      <Name>copyright</Name>
      <OrgInhalt>© Robert Bosch GmbH 2022. Alle Rechte vorbehalten, auch bzgl. jeder Verfügung, Verwertung, Reproduktion, Bearbeitung, Weitergabe sowie für den Fall von Schutzrechtsanmeldungen.</OrgInhalt>
      <Wert>© Robert Bosch GmbH 2022. Alle Rechte vorbehalten, auch bzgl. jeder Verfügung, Verwertung, Reproduktion, Bearbeitung, Weitergabe sowie für den Fall von Schutzrechtsanmeldungen.</Wert>
      <Platzhalter>False</Platzhalter>
      <DocDatenDialog>False</DocDatenDialog>
      <Label>$tr_copyright$</Label>
      <FrageVar>False</FrageVar>
      <Prefix/>
      <Suffix/>
      <WegfallVar/>
      <MussFeld>False</MussFeld>
      <Trenner>
        <VariableVor>repositoryremark</VariableVor>
        <Zwischen>&lt;br&gt;</Zwischen>
        <VariableNach>copyright</VariableNach>
      </Trenner>
      <InDokument>True</InDokument>
      <Sektion>Bosch_footer_2</Sektion>
      <Reihenfolge/>
    </Variable>
    <Variable>
      <Name>dateformat</Name>
      <OrgInhalt>22.03.2022</OrgInhalt>
      <Wert>22.03.2022</Wert>
      <Platzhalter>False</Platzhalter>
      <DocDatenDialog>True</DocDatenDialog>
      <Label>Datum</Label>
      <FrageVar>False</FrageVar>
      <Prefix/>
      <Suffix/>
      <WegfallVar/>
      <MussFeld>False</MussFeld>
      <Trenner>
        <VariableVor>departmentshort</VariableVor>
        <VariableVor>confidentiality</VariableVor>
        <VariableVor>businessunit</VariableVor>
        <Zwischen> | </Zwischen>
        <VariableNach>dateformat</VariableNach>
      </Trenner>
      <InDokument>True</InDokument>
      <Sektion>Bosch_footer_1</Sektion>
      <Reihenfolge>0</Reihenfolge>
    </Variable>
    <Variable>
      <Name>businessunit</Name>
      <OrgInhalt/>
      <Wert/>
      <Platzhalter>False</Platzhalter>
      <DocDatenDialog>False</DocDatenDialog>
      <Label>$tr_businessunit$</Label>
      <FrageVar>False</FrageVar>
      <Prefix/>
      <Suffix/>
      <WegfallVar/>
      <MussFeld>False</MussFeld>
      <Trenner>
        <VariableVor>confidentiality</VariableVor>
        <Zwischen> | </Zwischen>
        <VariableNach>businessunit</VariableNach>
      </Trenner>
      <InDokument>True</InDokument>
      <Sektion>Bosch_footer_1</Sektion>
      <Reihenfolge>0</Reihenfolge>
    </Variable>
    <Variable>
      <Name>repositoryremark</Name>
      <OrgInhalt/>
      <Wert/>
      <Platzhalter>False</Platzhalter>
      <DocDatenDialog>True</DocDatenDialog>
      <Label>Ablagevermerk</Label>
      <FrageVar>False</FrageVar>
      <Prefix/>
      <Suffix/>
      <WegfallVar/>
      <MussFeld>False</MussFeld>
      <InDokument>True</InDokument>
      <Sektion>Bosch_footer_2</Sektion>
      <Reihenfolge>0</Reihenfolge>
    </Variable>
  </Variablen>
</saxML>
</file>

<file path=customXml/item2.xml><?xml version="1.0" encoding="utf-8"?>
<sax_Colors>
  <Line size="7">
    <Color val="9e2896" tooltip="Bosch Purple 40"/>
    <Color val="551151" tooltip="Bosch Purple 20"/>
  </Line>
  <Line size="7">
    <Color val="007bc0" tooltip="Bosch Blue 50"/>
    <Color val="004975" tooltip="Bosch Blue 30"/>
  </Line>
  <Line size="7">
    <Color val="18837e" tooltip="Bosch Turquoise 50"/>
    <Color val="0a4f4b" tooltip="Bosch Turquoise 30"/>
  </Line>
  <Line size="7">
    <Color val="00884a" tooltip="Bosch Green 50"/>
    <Color val="00512a" tooltip="Bosch Green 30"/>
  </Line>
</sax_Colors>
</file>

<file path=customXml/itemProps1.xml><?xml version="1.0" encoding="utf-8"?>
<ds:datastoreItem xmlns:ds="http://schemas.openxmlformats.org/officeDocument/2006/customXml" ds:itemID="{304CF217-3C90-4AA0-B541-CE45F9BD305E}">
  <ds:schemaRefs/>
</ds:datastoreItem>
</file>

<file path=customXml/itemProps2.xml><?xml version="1.0" encoding="utf-8"?>
<ds:datastoreItem xmlns:ds="http://schemas.openxmlformats.org/officeDocument/2006/customXml" ds:itemID="{D0252559-44F8-474C-B66D-E357B88E32C2}">
  <ds:schemaRefs/>
</ds:datastoreItem>
</file>

<file path=docProps/app.xml><?xml version="1.0" encoding="utf-8"?>
<Properties xmlns="http://schemas.openxmlformats.org/officeDocument/2006/extended-properties" xmlns:vt="http://schemas.openxmlformats.org/officeDocument/2006/docPropsVTypes">
  <Template>presentation_169_1</Template>
  <TotalTime>0</TotalTime>
  <Words>1307</Words>
  <Application>Microsoft Office PowerPoint</Application>
  <PresentationFormat>Benutzerdefiniert</PresentationFormat>
  <Paragraphs>289</Paragraphs>
  <Slides>28</Slides>
  <Notes>10</Notes>
  <HiddenSlides>0</HiddenSlides>
  <MMClips>5</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28</vt:i4>
      </vt:variant>
    </vt:vector>
  </HeadingPairs>
  <TitlesOfParts>
    <vt:vector size="37" baseType="lpstr">
      <vt:lpstr>-apple-system</vt:lpstr>
      <vt:lpstr>Arial</vt:lpstr>
      <vt:lpstr>Bosch Office Sans</vt:lpstr>
      <vt:lpstr>Calibri</vt:lpstr>
      <vt:lpstr>CMR10</vt:lpstr>
      <vt:lpstr>CMTI10</vt:lpstr>
      <vt:lpstr>Consolas</vt:lpstr>
      <vt:lpstr>Wingdings 3</vt:lpstr>
      <vt:lpstr>Bosch NG</vt:lpstr>
      <vt:lpstr>Occlusion Handling in Behavior Planning using  Imitation Learning   Master Thesis by:  Janaranjani Palaniswamy </vt:lpstr>
      <vt:lpstr>PowerPoint-Präsentation</vt:lpstr>
      <vt:lpstr>PowerPoint-Präsentation</vt:lpstr>
      <vt:lpstr>PowerPoint-Präsentation</vt:lpstr>
      <vt:lpstr>PowerPoint-Präsentation</vt:lpstr>
      <vt:lpstr>Imitation Learning</vt:lpstr>
      <vt:lpstr>Workflow </vt:lpstr>
      <vt:lpstr>Simulation Environment</vt:lpstr>
      <vt:lpstr>Policy</vt:lpstr>
      <vt:lpstr>Closed Loop Evaluation</vt:lpstr>
      <vt:lpstr>PowerPoint-Präsentation</vt:lpstr>
      <vt:lpstr>Methodology</vt:lpstr>
      <vt:lpstr>PowerPoint-Präsentation</vt:lpstr>
      <vt:lpstr>Occlusion Algorithm</vt:lpstr>
      <vt:lpstr>Environment Adaptation</vt:lpstr>
      <vt:lpstr>Expert </vt:lpstr>
      <vt:lpstr>Evaluation</vt:lpstr>
      <vt:lpstr>Scenario_empty </vt:lpstr>
      <vt:lpstr>Scenario_general </vt:lpstr>
      <vt:lpstr>Scenario_yielding </vt:lpstr>
      <vt:lpstr>PowerPoint-Präsentation</vt:lpstr>
      <vt:lpstr>Policy Training </vt:lpstr>
      <vt:lpstr>Policy Evaluation </vt:lpstr>
      <vt:lpstr>PowerPoint-Präsentation</vt:lpstr>
      <vt:lpstr>Summary</vt:lpstr>
      <vt:lpstr>Future Work  </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Occlusion Handling in Behavior Planning using  Imitation Learning   Master Thesis by:  Janaranjani Palaniswamy </dc:title>
  <dc:creator>FIXED-TERM Palaniswamy Janaranjani (CR/AAS1)</dc:creator>
  <cp:lastModifiedBy>FIXED-TERM Palaniswamy Janaranjani (CR/AAS1)</cp:lastModifiedBy>
  <cp:revision>97</cp:revision>
  <dcterms:created xsi:type="dcterms:W3CDTF">2022-03-22T20:33:16Z</dcterms:created>
  <dcterms:modified xsi:type="dcterms:W3CDTF">2022-05-10T18:41:42Z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ttachmentremark">
    <vt:lpwstr>$attachmentremark$</vt:lpwstr>
  </property>
  <property fmtid="{D5CDD505-2E9C-101B-9397-08002B2CF9AE}" pid="3" name="confidentiality">
    <vt:lpwstr>$confidentiality_internal$</vt:lpwstr>
  </property>
  <property fmtid="{D5CDD505-2E9C-101B-9397-08002B2CF9AE}" pid="4" name="copyright">
    <vt:lpwstr>$copyright$</vt:lpwstr>
  </property>
  <property fmtid="{D5CDD505-2E9C-101B-9397-08002B2CF9AE}" pid="5" name="dateformat">
    <vt:lpwstr>$dateformat$</vt:lpwstr>
  </property>
  <property fmtid="{D5CDD505-2E9C-101B-9397-08002B2CF9AE}" pid="6" name="businessunit">
    <vt:lpwstr>$businessunit$</vt:lpwstr>
  </property>
  <property fmtid="{D5CDD505-2E9C-101B-9397-08002B2CF9AE}" pid="7" name="repositoryremark">
    <vt:lpwstr>$repositoryremark$</vt:lpwstr>
  </property>
</Properties>
</file>